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8" r:id="rId3"/>
    <p:sldId id="277" r:id="rId4"/>
    <p:sldId id="260" r:id="rId5"/>
    <p:sldId id="257" r:id="rId6"/>
    <p:sldId id="263" r:id="rId7"/>
    <p:sldId id="268" r:id="rId8"/>
    <p:sldId id="262" r:id="rId9"/>
    <p:sldId id="264" r:id="rId10"/>
    <p:sldId id="281" r:id="rId11"/>
    <p:sldId id="269" r:id="rId12"/>
    <p:sldId id="267" r:id="rId13"/>
    <p:sldId id="270" r:id="rId14"/>
    <p:sldId id="282" r:id="rId15"/>
    <p:sldId id="261" r:id="rId16"/>
    <p:sldId id="272" r:id="rId17"/>
    <p:sldId id="274" r:id="rId18"/>
    <p:sldId id="273" r:id="rId19"/>
    <p:sldId id="259" r:id="rId20"/>
    <p:sldId id="276" r:id="rId21"/>
    <p:sldId id="271" r:id="rId22"/>
    <p:sldId id="275" r:id="rId23"/>
    <p:sldId id="280" r:id="rId24"/>
    <p:sldId id="28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0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4" Type="http://schemas.openxmlformats.org/officeDocument/2006/relationships/image" Target="../media/image54.svg"/></Relationships>
</file>

<file path=ppt/diagrams/_rels/data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diagrams/_rels/data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svg"/><Relationship Id="rId1" Type="http://schemas.openxmlformats.org/officeDocument/2006/relationships/image" Target="../media/image77.png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0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svg"/><Relationship Id="rId1" Type="http://schemas.openxmlformats.org/officeDocument/2006/relationships/image" Target="../media/image19.png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svg"/><Relationship Id="rId1" Type="http://schemas.openxmlformats.org/officeDocument/2006/relationships/image" Target="../media/image51.png"/><Relationship Id="rId4" Type="http://schemas.openxmlformats.org/officeDocument/2006/relationships/image" Target="../media/image54.svg"/></Relationships>
</file>

<file path=ppt/diagrams/_rels/drawing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svg"/><Relationship Id="rId1" Type="http://schemas.openxmlformats.org/officeDocument/2006/relationships/image" Target="../media/image69.png"/><Relationship Id="rId6" Type="http://schemas.openxmlformats.org/officeDocument/2006/relationships/image" Target="../media/image74.svg"/><Relationship Id="rId5" Type="http://schemas.openxmlformats.org/officeDocument/2006/relationships/image" Target="../media/image73.png"/><Relationship Id="rId4" Type="http://schemas.openxmlformats.org/officeDocument/2006/relationships/image" Target="../media/image72.svg"/></Relationships>
</file>

<file path=ppt/diagrams/_rels/drawing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svg"/><Relationship Id="rId1" Type="http://schemas.openxmlformats.org/officeDocument/2006/relationships/image" Target="../media/image77.png"/><Relationship Id="rId6" Type="http://schemas.openxmlformats.org/officeDocument/2006/relationships/image" Target="../media/image82.svg"/><Relationship Id="rId5" Type="http://schemas.openxmlformats.org/officeDocument/2006/relationships/image" Target="../media/image81.png"/><Relationship Id="rId4" Type="http://schemas.openxmlformats.org/officeDocument/2006/relationships/image" Target="../media/image8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C36C8F-E972-4314-AE37-D7A8354BB971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4F63D40-20CF-4E50-8309-7AE3A71180FD}">
      <dgm:prSet/>
      <dgm:spPr/>
      <dgm:t>
        <a:bodyPr/>
        <a:lstStyle/>
        <a:p>
          <a:r>
            <a:rPr lang="en-US"/>
            <a:t>New AI reality</a:t>
          </a:r>
        </a:p>
      </dgm:t>
    </dgm:pt>
    <dgm:pt modelId="{598D61D9-8DCC-4B02-BBDC-025EF3A7183E}" type="parTrans" cxnId="{3D150CD4-BE68-42A2-9C71-4418924E1069}">
      <dgm:prSet/>
      <dgm:spPr/>
      <dgm:t>
        <a:bodyPr/>
        <a:lstStyle/>
        <a:p>
          <a:endParaRPr lang="en-US"/>
        </a:p>
      </dgm:t>
    </dgm:pt>
    <dgm:pt modelId="{02D96211-049C-4287-8F8E-FCF0EA38C895}" type="sibTrans" cxnId="{3D150CD4-BE68-42A2-9C71-4418924E1069}">
      <dgm:prSet/>
      <dgm:spPr/>
      <dgm:t>
        <a:bodyPr/>
        <a:lstStyle/>
        <a:p>
          <a:endParaRPr lang="en-US"/>
        </a:p>
      </dgm:t>
    </dgm:pt>
    <dgm:pt modelId="{A5FD2EE2-24ED-4352-9AA9-0B36721766E0}">
      <dgm:prSet/>
      <dgm:spPr/>
      <dgm:t>
        <a:bodyPr/>
        <a:lstStyle/>
        <a:p>
          <a:r>
            <a:rPr lang="en-US"/>
            <a:t>Data is everywhere, easy to get</a:t>
          </a:r>
        </a:p>
      </dgm:t>
    </dgm:pt>
    <dgm:pt modelId="{4BAB64EF-6525-427F-ADC8-8ACB81776450}" type="parTrans" cxnId="{628A0294-02D6-4FA5-8E23-0212E8F6EF25}">
      <dgm:prSet/>
      <dgm:spPr/>
      <dgm:t>
        <a:bodyPr/>
        <a:lstStyle/>
        <a:p>
          <a:endParaRPr lang="en-US"/>
        </a:p>
      </dgm:t>
    </dgm:pt>
    <dgm:pt modelId="{EC0F5AE3-C09E-431A-9A4D-04F3FDBB68A0}" type="sibTrans" cxnId="{628A0294-02D6-4FA5-8E23-0212E8F6EF25}">
      <dgm:prSet/>
      <dgm:spPr/>
      <dgm:t>
        <a:bodyPr/>
        <a:lstStyle/>
        <a:p>
          <a:endParaRPr lang="en-US"/>
        </a:p>
      </dgm:t>
    </dgm:pt>
    <dgm:pt modelId="{2B25130D-0450-403C-8112-AFA6D023242E}">
      <dgm:prSet/>
      <dgm:spPr/>
      <dgm:t>
        <a:bodyPr/>
        <a:lstStyle/>
        <a:p>
          <a:r>
            <a:rPr lang="en-US"/>
            <a:t>Students want to use it</a:t>
          </a:r>
        </a:p>
      </dgm:t>
    </dgm:pt>
    <dgm:pt modelId="{8F628650-25BE-41D1-AA0E-F71A55482972}" type="parTrans" cxnId="{AC849FF4-B69D-477E-A7DC-032484997726}">
      <dgm:prSet/>
      <dgm:spPr/>
      <dgm:t>
        <a:bodyPr/>
        <a:lstStyle/>
        <a:p>
          <a:endParaRPr lang="en-US"/>
        </a:p>
      </dgm:t>
    </dgm:pt>
    <dgm:pt modelId="{8CDDB7BE-8FE7-4A97-996D-C610DC4FE30B}" type="sibTrans" cxnId="{AC849FF4-B69D-477E-A7DC-032484997726}">
      <dgm:prSet/>
      <dgm:spPr/>
      <dgm:t>
        <a:bodyPr/>
        <a:lstStyle/>
        <a:p>
          <a:endParaRPr lang="en-US"/>
        </a:p>
      </dgm:t>
    </dgm:pt>
    <dgm:pt modelId="{5DF3426D-9999-4018-85A7-2703CB8F25F4}">
      <dgm:prSet/>
      <dgm:spPr/>
      <dgm:t>
        <a:bodyPr/>
        <a:lstStyle/>
        <a:p>
          <a:r>
            <a:rPr lang="en-US"/>
            <a:t>Professors want to use it</a:t>
          </a:r>
        </a:p>
      </dgm:t>
    </dgm:pt>
    <dgm:pt modelId="{E98AB529-EBEE-40DD-9DBD-21CDB770D527}" type="parTrans" cxnId="{5C79B686-1A32-4E67-A9DE-DE568B149E4A}">
      <dgm:prSet/>
      <dgm:spPr/>
      <dgm:t>
        <a:bodyPr/>
        <a:lstStyle/>
        <a:p>
          <a:endParaRPr lang="en-US"/>
        </a:p>
      </dgm:t>
    </dgm:pt>
    <dgm:pt modelId="{3948E62A-9214-4F0D-82C0-A215B544B0BE}" type="sibTrans" cxnId="{5C79B686-1A32-4E67-A9DE-DE568B149E4A}">
      <dgm:prSet/>
      <dgm:spPr/>
      <dgm:t>
        <a:bodyPr/>
        <a:lstStyle/>
        <a:p>
          <a:endParaRPr lang="en-US"/>
        </a:p>
      </dgm:t>
    </dgm:pt>
    <dgm:pt modelId="{CBCDC26B-922C-466E-9C6F-D27B0BDBBCDC}">
      <dgm:prSet/>
      <dgm:spPr/>
      <dgm:t>
        <a:bodyPr/>
        <a:lstStyle/>
        <a:p>
          <a:r>
            <a:rPr lang="en-US" dirty="0"/>
            <a:t>Few people understand it</a:t>
          </a:r>
        </a:p>
      </dgm:t>
    </dgm:pt>
    <dgm:pt modelId="{30F3DCE9-5CFF-48C2-B0DB-4D094BD0AF1C}" type="parTrans" cxnId="{DD14C349-D251-4743-82EC-9A386E9FB1AC}">
      <dgm:prSet/>
      <dgm:spPr/>
      <dgm:t>
        <a:bodyPr/>
        <a:lstStyle/>
        <a:p>
          <a:endParaRPr lang="en-US"/>
        </a:p>
      </dgm:t>
    </dgm:pt>
    <dgm:pt modelId="{6DEA6516-954A-4728-B789-05FB8C2C8AAC}" type="sibTrans" cxnId="{DD14C349-D251-4743-82EC-9A386E9FB1AC}">
      <dgm:prSet/>
      <dgm:spPr/>
      <dgm:t>
        <a:bodyPr/>
        <a:lstStyle/>
        <a:p>
          <a:endParaRPr lang="en-US"/>
        </a:p>
      </dgm:t>
    </dgm:pt>
    <dgm:pt modelId="{EDFB5AEA-7CA0-482A-A133-A898C819E5F8}" type="pres">
      <dgm:prSet presAssocID="{BBC36C8F-E972-4314-AE37-D7A8354BB971}" presName="linearFlow" presStyleCnt="0">
        <dgm:presLayoutVars>
          <dgm:dir/>
          <dgm:resizeHandles val="exact"/>
        </dgm:presLayoutVars>
      </dgm:prSet>
      <dgm:spPr/>
    </dgm:pt>
    <dgm:pt modelId="{91BA5336-736B-4125-9B0F-44E988F43495}" type="pres">
      <dgm:prSet presAssocID="{94F63D40-20CF-4E50-8309-7AE3A71180FD}" presName="composite" presStyleCnt="0"/>
      <dgm:spPr/>
    </dgm:pt>
    <dgm:pt modelId="{7B867514-F9F1-44DA-9D23-B01F97A25ACA}" type="pres">
      <dgm:prSet presAssocID="{94F63D40-20CF-4E50-8309-7AE3A71180FD}" presName="imgShp" presStyleLbl="fgImgPlace1" presStyleIdx="0" presStyleCnt="5" custLinFactNeighborX="-54204" custLinFactNeighborY="392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tificial Intelligence with solid fill"/>
        </a:ext>
      </dgm:extLst>
    </dgm:pt>
    <dgm:pt modelId="{72C01771-B6BB-4E6C-A1C1-EDC7E54CBD25}" type="pres">
      <dgm:prSet presAssocID="{94F63D40-20CF-4E50-8309-7AE3A71180FD}" presName="txShp" presStyleLbl="node1" presStyleIdx="0" presStyleCnt="5">
        <dgm:presLayoutVars>
          <dgm:bulletEnabled val="1"/>
        </dgm:presLayoutVars>
      </dgm:prSet>
      <dgm:spPr/>
    </dgm:pt>
    <dgm:pt modelId="{71F375EA-D0B2-4102-BFF2-7F64BBD169D4}" type="pres">
      <dgm:prSet presAssocID="{02D96211-049C-4287-8F8E-FCF0EA38C895}" presName="spacing" presStyleCnt="0"/>
      <dgm:spPr/>
    </dgm:pt>
    <dgm:pt modelId="{87CDB07E-CF0F-4D00-88D3-59B2C8938F9B}" type="pres">
      <dgm:prSet presAssocID="{A5FD2EE2-24ED-4352-9AA9-0B36721766E0}" presName="composite" presStyleCnt="0"/>
      <dgm:spPr/>
    </dgm:pt>
    <dgm:pt modelId="{4CA33420-1D10-4A23-8F0F-6DA21236F1EA}" type="pres">
      <dgm:prSet presAssocID="{A5FD2EE2-24ED-4352-9AA9-0B36721766E0}" presName="imgShp" presStyleLbl="fgImgPlace1" presStyleIdx="1" presStyleCnt="5" custLinFactNeighborX="-61943" custLinFactNeighborY="231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20B7101D-645E-4F20-9E8A-99B0AB814796}" type="pres">
      <dgm:prSet presAssocID="{A5FD2EE2-24ED-4352-9AA9-0B36721766E0}" presName="txShp" presStyleLbl="node1" presStyleIdx="1" presStyleCnt="5">
        <dgm:presLayoutVars>
          <dgm:bulletEnabled val="1"/>
        </dgm:presLayoutVars>
      </dgm:prSet>
      <dgm:spPr/>
    </dgm:pt>
    <dgm:pt modelId="{52C6F92D-35AD-49EA-ABAA-803BD2D13CCA}" type="pres">
      <dgm:prSet presAssocID="{EC0F5AE3-C09E-431A-9A4D-04F3FDBB68A0}" presName="spacing" presStyleCnt="0"/>
      <dgm:spPr/>
    </dgm:pt>
    <dgm:pt modelId="{343BDFC9-1FAE-4A82-BACA-AA5947058660}" type="pres">
      <dgm:prSet presAssocID="{2B25130D-0450-403C-8112-AFA6D023242E}" presName="composite" presStyleCnt="0"/>
      <dgm:spPr/>
    </dgm:pt>
    <dgm:pt modelId="{52187BE4-BE51-4039-9DA5-FF7AFD0CE9DD}" type="pres">
      <dgm:prSet presAssocID="{2B25130D-0450-403C-8112-AFA6D023242E}" presName="imgShp" presStyleLbl="fgImgPlace1" presStyleIdx="2" presStyleCnt="5" custLinFactNeighborX="-58957" custLinFactNeighborY="-40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raduation cap with solid fill"/>
        </a:ext>
      </dgm:extLst>
    </dgm:pt>
    <dgm:pt modelId="{FC2DAE56-C0AC-478F-AD89-045E1AC284B0}" type="pres">
      <dgm:prSet presAssocID="{2B25130D-0450-403C-8112-AFA6D023242E}" presName="txShp" presStyleLbl="node1" presStyleIdx="2" presStyleCnt="5">
        <dgm:presLayoutVars>
          <dgm:bulletEnabled val="1"/>
        </dgm:presLayoutVars>
      </dgm:prSet>
      <dgm:spPr/>
    </dgm:pt>
    <dgm:pt modelId="{0AE4C135-D904-4B0A-B28F-14D93C7A4B74}" type="pres">
      <dgm:prSet presAssocID="{8CDDB7BE-8FE7-4A97-996D-C610DC4FE30B}" presName="spacing" presStyleCnt="0"/>
      <dgm:spPr/>
    </dgm:pt>
    <dgm:pt modelId="{721AE375-D7D7-4F77-9038-7B09085B0A6E}" type="pres">
      <dgm:prSet presAssocID="{5DF3426D-9999-4018-85A7-2703CB8F25F4}" presName="composite" presStyleCnt="0"/>
      <dgm:spPr/>
    </dgm:pt>
    <dgm:pt modelId="{FE834C5F-197E-4ECC-BC89-4FB84A16DBC7}" type="pres">
      <dgm:prSet presAssocID="{5DF3426D-9999-4018-85A7-2703CB8F25F4}" presName="imgShp" presStyleLbl="fgImgPlace1" presStyleIdx="3" presStyleCnt="5" custLinFactNeighborX="-64811" custLinFactNeighborY="-196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lassroom with solid fill"/>
        </a:ext>
      </dgm:extLst>
    </dgm:pt>
    <dgm:pt modelId="{7258A087-A390-4D27-940D-7D1DE2BA652F}" type="pres">
      <dgm:prSet presAssocID="{5DF3426D-9999-4018-85A7-2703CB8F25F4}" presName="txShp" presStyleLbl="node1" presStyleIdx="3" presStyleCnt="5">
        <dgm:presLayoutVars>
          <dgm:bulletEnabled val="1"/>
        </dgm:presLayoutVars>
      </dgm:prSet>
      <dgm:spPr/>
    </dgm:pt>
    <dgm:pt modelId="{E174CEF2-A610-4566-83A7-25BB52F98431}" type="pres">
      <dgm:prSet presAssocID="{3948E62A-9214-4F0D-82C0-A215B544B0BE}" presName="spacing" presStyleCnt="0"/>
      <dgm:spPr/>
    </dgm:pt>
    <dgm:pt modelId="{30EE325A-6CC6-48B7-AA94-60E0A6144766}" type="pres">
      <dgm:prSet presAssocID="{CBCDC26B-922C-466E-9C6F-D27B0BDBBCDC}" presName="composite" presStyleCnt="0"/>
      <dgm:spPr/>
    </dgm:pt>
    <dgm:pt modelId="{F4FD5C6D-0351-4594-9967-FD96E10E57D6}" type="pres">
      <dgm:prSet presAssocID="{CBCDC26B-922C-466E-9C6F-D27B0BDBBCDC}" presName="imgShp" presStyleLbl="fgImgPlace1" presStyleIdx="4" presStyleCnt="5" custLinFactNeighborX="-63829" custLinFactNeighborY="-982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Question Mark with solid fill"/>
        </a:ext>
      </dgm:extLst>
    </dgm:pt>
    <dgm:pt modelId="{7FAFBE29-1AB7-445C-9620-B92DF2863F1C}" type="pres">
      <dgm:prSet presAssocID="{CBCDC26B-922C-466E-9C6F-D27B0BDBBCDC}" presName="txShp" presStyleLbl="node1" presStyleIdx="4" presStyleCnt="5">
        <dgm:presLayoutVars>
          <dgm:bulletEnabled val="1"/>
        </dgm:presLayoutVars>
      </dgm:prSet>
      <dgm:spPr/>
    </dgm:pt>
  </dgm:ptLst>
  <dgm:cxnLst>
    <dgm:cxn modelId="{DD14C349-D251-4743-82EC-9A386E9FB1AC}" srcId="{BBC36C8F-E972-4314-AE37-D7A8354BB971}" destId="{CBCDC26B-922C-466E-9C6F-D27B0BDBBCDC}" srcOrd="4" destOrd="0" parTransId="{30F3DCE9-5CFF-48C2-B0DB-4D094BD0AF1C}" sibTransId="{6DEA6516-954A-4728-B789-05FB8C2C8AAC}"/>
    <dgm:cxn modelId="{E197D853-84B0-4C5F-BE0F-C1AD9D011EFF}" type="presOf" srcId="{BBC36C8F-E972-4314-AE37-D7A8354BB971}" destId="{EDFB5AEA-7CA0-482A-A133-A898C819E5F8}" srcOrd="0" destOrd="0" presId="urn:microsoft.com/office/officeart/2005/8/layout/vList3"/>
    <dgm:cxn modelId="{B3E0AA59-08E5-44CF-B1F4-AC56EA324127}" type="presOf" srcId="{94F63D40-20CF-4E50-8309-7AE3A71180FD}" destId="{72C01771-B6BB-4E6C-A1C1-EDC7E54CBD25}" srcOrd="0" destOrd="0" presId="urn:microsoft.com/office/officeart/2005/8/layout/vList3"/>
    <dgm:cxn modelId="{5C79B686-1A32-4E67-A9DE-DE568B149E4A}" srcId="{BBC36C8F-E972-4314-AE37-D7A8354BB971}" destId="{5DF3426D-9999-4018-85A7-2703CB8F25F4}" srcOrd="3" destOrd="0" parTransId="{E98AB529-EBEE-40DD-9DBD-21CDB770D527}" sibTransId="{3948E62A-9214-4F0D-82C0-A215B544B0BE}"/>
    <dgm:cxn modelId="{628A0294-02D6-4FA5-8E23-0212E8F6EF25}" srcId="{BBC36C8F-E972-4314-AE37-D7A8354BB971}" destId="{A5FD2EE2-24ED-4352-9AA9-0B36721766E0}" srcOrd="1" destOrd="0" parTransId="{4BAB64EF-6525-427F-ADC8-8ACB81776450}" sibTransId="{EC0F5AE3-C09E-431A-9A4D-04F3FDBB68A0}"/>
    <dgm:cxn modelId="{6FC04EB6-0793-4FC1-AB4B-3DA6C89CB452}" type="presOf" srcId="{A5FD2EE2-24ED-4352-9AA9-0B36721766E0}" destId="{20B7101D-645E-4F20-9E8A-99B0AB814796}" srcOrd="0" destOrd="0" presId="urn:microsoft.com/office/officeart/2005/8/layout/vList3"/>
    <dgm:cxn modelId="{82B158BD-AC83-4AA8-8C18-FC7C30199F62}" type="presOf" srcId="{2B25130D-0450-403C-8112-AFA6D023242E}" destId="{FC2DAE56-C0AC-478F-AD89-045E1AC284B0}" srcOrd="0" destOrd="0" presId="urn:microsoft.com/office/officeart/2005/8/layout/vList3"/>
    <dgm:cxn modelId="{1CDF38C9-DAA7-4D10-B43C-116CD10501A4}" type="presOf" srcId="{5DF3426D-9999-4018-85A7-2703CB8F25F4}" destId="{7258A087-A390-4D27-940D-7D1DE2BA652F}" srcOrd="0" destOrd="0" presId="urn:microsoft.com/office/officeart/2005/8/layout/vList3"/>
    <dgm:cxn modelId="{3D150CD4-BE68-42A2-9C71-4418924E1069}" srcId="{BBC36C8F-E972-4314-AE37-D7A8354BB971}" destId="{94F63D40-20CF-4E50-8309-7AE3A71180FD}" srcOrd="0" destOrd="0" parTransId="{598D61D9-8DCC-4B02-BBDC-025EF3A7183E}" sibTransId="{02D96211-049C-4287-8F8E-FCF0EA38C895}"/>
    <dgm:cxn modelId="{D4D1A5EE-B329-40E1-9A99-CADCCA23DEBE}" type="presOf" srcId="{CBCDC26B-922C-466E-9C6F-D27B0BDBBCDC}" destId="{7FAFBE29-1AB7-445C-9620-B92DF2863F1C}" srcOrd="0" destOrd="0" presId="urn:microsoft.com/office/officeart/2005/8/layout/vList3"/>
    <dgm:cxn modelId="{AC849FF4-B69D-477E-A7DC-032484997726}" srcId="{BBC36C8F-E972-4314-AE37-D7A8354BB971}" destId="{2B25130D-0450-403C-8112-AFA6D023242E}" srcOrd="2" destOrd="0" parTransId="{8F628650-25BE-41D1-AA0E-F71A55482972}" sibTransId="{8CDDB7BE-8FE7-4A97-996D-C610DC4FE30B}"/>
    <dgm:cxn modelId="{71DA2FD9-5A2F-4F74-B8EC-8292A5BF99FB}" type="presParOf" srcId="{EDFB5AEA-7CA0-482A-A133-A898C819E5F8}" destId="{91BA5336-736B-4125-9B0F-44E988F43495}" srcOrd="0" destOrd="0" presId="urn:microsoft.com/office/officeart/2005/8/layout/vList3"/>
    <dgm:cxn modelId="{0A1B43C8-C83A-42A7-910C-4AE2C479C7DB}" type="presParOf" srcId="{91BA5336-736B-4125-9B0F-44E988F43495}" destId="{7B867514-F9F1-44DA-9D23-B01F97A25ACA}" srcOrd="0" destOrd="0" presId="urn:microsoft.com/office/officeart/2005/8/layout/vList3"/>
    <dgm:cxn modelId="{D55EA54F-837C-4647-AEC0-79F08B4000D2}" type="presParOf" srcId="{91BA5336-736B-4125-9B0F-44E988F43495}" destId="{72C01771-B6BB-4E6C-A1C1-EDC7E54CBD25}" srcOrd="1" destOrd="0" presId="urn:microsoft.com/office/officeart/2005/8/layout/vList3"/>
    <dgm:cxn modelId="{EBBF9338-D675-44CB-AAC9-718C2A0F36A7}" type="presParOf" srcId="{EDFB5AEA-7CA0-482A-A133-A898C819E5F8}" destId="{71F375EA-D0B2-4102-BFF2-7F64BBD169D4}" srcOrd="1" destOrd="0" presId="urn:microsoft.com/office/officeart/2005/8/layout/vList3"/>
    <dgm:cxn modelId="{00E5B875-6F39-44DD-B4AE-58F954EB25D0}" type="presParOf" srcId="{EDFB5AEA-7CA0-482A-A133-A898C819E5F8}" destId="{87CDB07E-CF0F-4D00-88D3-59B2C8938F9B}" srcOrd="2" destOrd="0" presId="urn:microsoft.com/office/officeart/2005/8/layout/vList3"/>
    <dgm:cxn modelId="{74740DF1-8B20-4F68-B431-3C41E22F26DD}" type="presParOf" srcId="{87CDB07E-CF0F-4D00-88D3-59B2C8938F9B}" destId="{4CA33420-1D10-4A23-8F0F-6DA21236F1EA}" srcOrd="0" destOrd="0" presId="urn:microsoft.com/office/officeart/2005/8/layout/vList3"/>
    <dgm:cxn modelId="{FFD9C204-B2D9-4D77-BFE8-EF76D1C3160A}" type="presParOf" srcId="{87CDB07E-CF0F-4D00-88D3-59B2C8938F9B}" destId="{20B7101D-645E-4F20-9E8A-99B0AB814796}" srcOrd="1" destOrd="0" presId="urn:microsoft.com/office/officeart/2005/8/layout/vList3"/>
    <dgm:cxn modelId="{188DD940-6077-40AF-834A-0B477E8CD9B5}" type="presParOf" srcId="{EDFB5AEA-7CA0-482A-A133-A898C819E5F8}" destId="{52C6F92D-35AD-49EA-ABAA-803BD2D13CCA}" srcOrd="3" destOrd="0" presId="urn:microsoft.com/office/officeart/2005/8/layout/vList3"/>
    <dgm:cxn modelId="{C299FF27-676D-452C-AA31-1FC890EB9131}" type="presParOf" srcId="{EDFB5AEA-7CA0-482A-A133-A898C819E5F8}" destId="{343BDFC9-1FAE-4A82-BACA-AA5947058660}" srcOrd="4" destOrd="0" presId="urn:microsoft.com/office/officeart/2005/8/layout/vList3"/>
    <dgm:cxn modelId="{7D79B5B5-5C2D-481C-A19D-3157E33CE842}" type="presParOf" srcId="{343BDFC9-1FAE-4A82-BACA-AA5947058660}" destId="{52187BE4-BE51-4039-9DA5-FF7AFD0CE9DD}" srcOrd="0" destOrd="0" presId="urn:microsoft.com/office/officeart/2005/8/layout/vList3"/>
    <dgm:cxn modelId="{79E292DB-6C61-4608-A419-C78745EC3DEA}" type="presParOf" srcId="{343BDFC9-1FAE-4A82-BACA-AA5947058660}" destId="{FC2DAE56-C0AC-478F-AD89-045E1AC284B0}" srcOrd="1" destOrd="0" presId="urn:microsoft.com/office/officeart/2005/8/layout/vList3"/>
    <dgm:cxn modelId="{2B14D6B9-2E23-4D92-A26C-174ED5CFDD24}" type="presParOf" srcId="{EDFB5AEA-7CA0-482A-A133-A898C819E5F8}" destId="{0AE4C135-D904-4B0A-B28F-14D93C7A4B74}" srcOrd="5" destOrd="0" presId="urn:microsoft.com/office/officeart/2005/8/layout/vList3"/>
    <dgm:cxn modelId="{C32D1DEF-79DF-44FE-B88A-EC667E9F4A2F}" type="presParOf" srcId="{EDFB5AEA-7CA0-482A-A133-A898C819E5F8}" destId="{721AE375-D7D7-4F77-9038-7B09085B0A6E}" srcOrd="6" destOrd="0" presId="urn:microsoft.com/office/officeart/2005/8/layout/vList3"/>
    <dgm:cxn modelId="{26BC7E52-E2BE-4586-9F85-88E056B15419}" type="presParOf" srcId="{721AE375-D7D7-4F77-9038-7B09085B0A6E}" destId="{FE834C5F-197E-4ECC-BC89-4FB84A16DBC7}" srcOrd="0" destOrd="0" presId="urn:microsoft.com/office/officeart/2005/8/layout/vList3"/>
    <dgm:cxn modelId="{53AC0647-A902-434D-AFC3-D0CC4B3F3571}" type="presParOf" srcId="{721AE375-D7D7-4F77-9038-7B09085B0A6E}" destId="{7258A087-A390-4D27-940D-7D1DE2BA652F}" srcOrd="1" destOrd="0" presId="urn:microsoft.com/office/officeart/2005/8/layout/vList3"/>
    <dgm:cxn modelId="{DC5CDDC9-8B38-4724-9C0E-1C2858B9EB2E}" type="presParOf" srcId="{EDFB5AEA-7CA0-482A-A133-A898C819E5F8}" destId="{E174CEF2-A610-4566-83A7-25BB52F98431}" srcOrd="7" destOrd="0" presId="urn:microsoft.com/office/officeart/2005/8/layout/vList3"/>
    <dgm:cxn modelId="{FB10BEC0-EABE-4A37-94A0-61430A305B8D}" type="presParOf" srcId="{EDFB5AEA-7CA0-482A-A133-A898C819E5F8}" destId="{30EE325A-6CC6-48B7-AA94-60E0A6144766}" srcOrd="8" destOrd="0" presId="urn:microsoft.com/office/officeart/2005/8/layout/vList3"/>
    <dgm:cxn modelId="{ADFA8344-8B9F-40AC-AF5E-34CDE73AA625}" type="presParOf" srcId="{30EE325A-6CC6-48B7-AA94-60E0A6144766}" destId="{F4FD5C6D-0351-4594-9967-FD96E10E57D6}" srcOrd="0" destOrd="0" presId="urn:microsoft.com/office/officeart/2005/8/layout/vList3"/>
    <dgm:cxn modelId="{B5A7137D-C665-45A8-84BB-4EF055C8617A}" type="presParOf" srcId="{30EE325A-6CC6-48B7-AA94-60E0A6144766}" destId="{7FAFBE29-1AB7-445C-9620-B92DF2863F1C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D2F8432-58A8-464D-BD2E-C6B67FA6B89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EA8EAF9B-85D3-4F75-9C3B-945A7E4C5D8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Randomized Plot Design</a:t>
          </a:r>
        </a:p>
      </dgm:t>
    </dgm:pt>
    <dgm:pt modelId="{A2674DD2-411C-4842-94A3-918E7E9EEBCD}" type="parTrans" cxnId="{EC184B8F-D28C-4B0C-A78E-6695025C0190}">
      <dgm:prSet/>
      <dgm:spPr/>
      <dgm:t>
        <a:bodyPr/>
        <a:lstStyle/>
        <a:p>
          <a:endParaRPr lang="en-US"/>
        </a:p>
      </dgm:t>
    </dgm:pt>
    <dgm:pt modelId="{2EEA8F84-E486-43F2-95AA-3DAD8022CBF8}" type="sibTrans" cxnId="{EC184B8F-D28C-4B0C-A78E-6695025C0190}">
      <dgm:prSet/>
      <dgm:spPr/>
      <dgm:t>
        <a:bodyPr/>
        <a:lstStyle/>
        <a:p>
          <a:endParaRPr lang="en-US"/>
        </a:p>
      </dgm:t>
    </dgm:pt>
    <dgm:pt modelId="{273B1333-BB7C-43F5-8F43-F2F0A5FC559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Factors, Fixed and Random</a:t>
          </a:r>
        </a:p>
      </dgm:t>
    </dgm:pt>
    <dgm:pt modelId="{C8E532C9-1714-4105-85B0-56657EFC7E1E}" type="parTrans" cxnId="{6A4085CC-F01E-4EBC-83EC-EC432C045560}">
      <dgm:prSet/>
      <dgm:spPr/>
      <dgm:t>
        <a:bodyPr/>
        <a:lstStyle/>
        <a:p>
          <a:endParaRPr lang="en-US"/>
        </a:p>
      </dgm:t>
    </dgm:pt>
    <dgm:pt modelId="{876A061B-42D4-4740-96FD-F0227D0B2239}" type="sibTrans" cxnId="{6A4085CC-F01E-4EBC-83EC-EC432C045560}">
      <dgm:prSet/>
      <dgm:spPr/>
      <dgm:t>
        <a:bodyPr/>
        <a:lstStyle/>
        <a:p>
          <a:endParaRPr lang="en-US"/>
        </a:p>
      </dgm:t>
    </dgm:pt>
    <dgm:pt modelId="{88C93936-7832-41EC-AAEF-499E83BFA79C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PROC GLM</a:t>
          </a:r>
        </a:p>
      </dgm:t>
    </dgm:pt>
    <dgm:pt modelId="{792D0BCF-0695-43A9-BA0D-0334CE19D32C}" type="parTrans" cxnId="{41CB6CA3-2DBA-4A84-BC0F-85C7A5765077}">
      <dgm:prSet/>
      <dgm:spPr/>
      <dgm:t>
        <a:bodyPr/>
        <a:lstStyle/>
        <a:p>
          <a:endParaRPr lang="en-US"/>
        </a:p>
      </dgm:t>
    </dgm:pt>
    <dgm:pt modelId="{CFEFFE76-BC3D-487F-907E-89D781E472E5}" type="sibTrans" cxnId="{41CB6CA3-2DBA-4A84-BC0F-85C7A5765077}">
      <dgm:prSet/>
      <dgm:spPr/>
      <dgm:t>
        <a:bodyPr/>
        <a:lstStyle/>
        <a:p>
          <a:endParaRPr lang="en-US"/>
        </a:p>
      </dgm:t>
    </dgm:pt>
    <dgm:pt modelId="{3F99B063-0C5B-4E96-B6AF-2AD1D2E7DF1D}" type="pres">
      <dgm:prSet presAssocID="{1D2F8432-58A8-464D-BD2E-C6B67FA6B890}" presName="root" presStyleCnt="0">
        <dgm:presLayoutVars>
          <dgm:dir/>
          <dgm:resizeHandles val="exact"/>
        </dgm:presLayoutVars>
      </dgm:prSet>
      <dgm:spPr/>
    </dgm:pt>
    <dgm:pt modelId="{868EA6B4-9DE9-4DAD-BF9D-31DC497EEC04}" type="pres">
      <dgm:prSet presAssocID="{EA8EAF9B-85D3-4F75-9C3B-945A7E4C5D8C}" presName="compNode" presStyleCnt="0"/>
      <dgm:spPr/>
    </dgm:pt>
    <dgm:pt modelId="{266FB664-E28A-4FEC-8EC4-0D9DB1A4F782}" type="pres">
      <dgm:prSet presAssocID="{EA8EAF9B-85D3-4F75-9C3B-945A7E4C5D8C}" presName="iconBgRect" presStyleLbl="bgShp" presStyleIdx="0" presStyleCnt="3"/>
      <dgm:spPr/>
    </dgm:pt>
    <dgm:pt modelId="{878A3224-C4B3-4514-9A66-DD8BE01059D1}" type="pres">
      <dgm:prSet presAssocID="{EA8EAF9B-85D3-4F75-9C3B-945A7E4C5D8C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rop1"/>
        </a:ext>
      </dgm:extLst>
    </dgm:pt>
    <dgm:pt modelId="{068A6264-9F16-4605-BD65-BC089F76C00C}" type="pres">
      <dgm:prSet presAssocID="{EA8EAF9B-85D3-4F75-9C3B-945A7E4C5D8C}" presName="spaceRect" presStyleCnt="0"/>
      <dgm:spPr/>
    </dgm:pt>
    <dgm:pt modelId="{ADBE48CB-3A3A-45CA-8A87-ED6B73B22891}" type="pres">
      <dgm:prSet presAssocID="{EA8EAF9B-85D3-4F75-9C3B-945A7E4C5D8C}" presName="textRect" presStyleLbl="revTx" presStyleIdx="0" presStyleCnt="3">
        <dgm:presLayoutVars>
          <dgm:chMax val="1"/>
          <dgm:chPref val="1"/>
        </dgm:presLayoutVars>
      </dgm:prSet>
      <dgm:spPr/>
    </dgm:pt>
    <dgm:pt modelId="{A864F5DC-C4ED-48C1-932F-86604CC7DF34}" type="pres">
      <dgm:prSet presAssocID="{2EEA8F84-E486-43F2-95AA-3DAD8022CBF8}" presName="sibTrans" presStyleCnt="0"/>
      <dgm:spPr/>
    </dgm:pt>
    <dgm:pt modelId="{4DA88492-0FB4-4124-A110-2067FB3151B7}" type="pres">
      <dgm:prSet presAssocID="{273B1333-BB7C-43F5-8F43-F2F0A5FC559D}" presName="compNode" presStyleCnt="0"/>
      <dgm:spPr/>
    </dgm:pt>
    <dgm:pt modelId="{7CE33AFD-E4F7-47AC-9BC7-E45FF1FAC36F}" type="pres">
      <dgm:prSet presAssocID="{273B1333-BB7C-43F5-8F43-F2F0A5FC559D}" presName="iconBgRect" presStyleLbl="bgShp" presStyleIdx="1" presStyleCnt="3"/>
      <dgm:spPr/>
    </dgm:pt>
    <dgm:pt modelId="{21DEBC06-4248-4ACB-A890-B066E67A8478}" type="pres">
      <dgm:prSet presAssocID="{273B1333-BB7C-43F5-8F43-F2F0A5FC559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use And Effect with solid fill"/>
        </a:ext>
      </dgm:extLst>
    </dgm:pt>
    <dgm:pt modelId="{FDBFA87D-E5D0-49C1-9FA3-D6F95EE72D8B}" type="pres">
      <dgm:prSet presAssocID="{273B1333-BB7C-43F5-8F43-F2F0A5FC559D}" presName="spaceRect" presStyleCnt="0"/>
      <dgm:spPr/>
    </dgm:pt>
    <dgm:pt modelId="{A29F895C-6FBB-4F12-BF23-5C66065989A6}" type="pres">
      <dgm:prSet presAssocID="{273B1333-BB7C-43F5-8F43-F2F0A5FC559D}" presName="textRect" presStyleLbl="revTx" presStyleIdx="1" presStyleCnt="3">
        <dgm:presLayoutVars>
          <dgm:chMax val="1"/>
          <dgm:chPref val="1"/>
        </dgm:presLayoutVars>
      </dgm:prSet>
      <dgm:spPr/>
    </dgm:pt>
    <dgm:pt modelId="{47B0C997-A8E2-4B21-8A40-639975A9A94C}" type="pres">
      <dgm:prSet presAssocID="{876A061B-42D4-4740-96FD-F0227D0B2239}" presName="sibTrans" presStyleCnt="0"/>
      <dgm:spPr/>
    </dgm:pt>
    <dgm:pt modelId="{16E15AFD-4381-41DF-A9AE-DA62F3446E8D}" type="pres">
      <dgm:prSet presAssocID="{88C93936-7832-41EC-AAEF-499E83BFA79C}" presName="compNode" presStyleCnt="0"/>
      <dgm:spPr/>
    </dgm:pt>
    <dgm:pt modelId="{AACEE075-DA1D-4217-ADB5-D4B50F7BEAEF}" type="pres">
      <dgm:prSet presAssocID="{88C93936-7832-41EC-AAEF-499E83BFA79C}" presName="iconBgRect" presStyleLbl="bgShp" presStyleIdx="2" presStyleCnt="3"/>
      <dgm:spPr/>
    </dgm:pt>
    <dgm:pt modelId="{7B72AAF6-61A1-4576-9501-320B5A1D6DDC}" type="pres">
      <dgm:prSet presAssocID="{88C93936-7832-41EC-AAEF-499E83BFA79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 outline"/>
        </a:ext>
      </dgm:extLst>
    </dgm:pt>
    <dgm:pt modelId="{9E43F735-6F8E-4ADC-87D0-D44DC97FFA1F}" type="pres">
      <dgm:prSet presAssocID="{88C93936-7832-41EC-AAEF-499E83BFA79C}" presName="spaceRect" presStyleCnt="0"/>
      <dgm:spPr/>
    </dgm:pt>
    <dgm:pt modelId="{05CE97C9-22B0-4D14-BFD8-74F0645E4505}" type="pres">
      <dgm:prSet presAssocID="{88C93936-7832-41EC-AAEF-499E83BFA79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523E1A14-4D0F-4FA8-9D7D-839A88E17F09}" type="presOf" srcId="{EA8EAF9B-85D3-4F75-9C3B-945A7E4C5D8C}" destId="{ADBE48CB-3A3A-45CA-8A87-ED6B73B22891}" srcOrd="0" destOrd="0" presId="urn:microsoft.com/office/officeart/2018/5/layout/IconCircleLabelList"/>
    <dgm:cxn modelId="{CE5A5E15-C9C3-4D4E-A413-B72174D693A3}" type="presOf" srcId="{88C93936-7832-41EC-AAEF-499E83BFA79C}" destId="{05CE97C9-22B0-4D14-BFD8-74F0645E4505}" srcOrd="0" destOrd="0" presId="urn:microsoft.com/office/officeart/2018/5/layout/IconCircleLabelList"/>
    <dgm:cxn modelId="{1558728C-477E-4CC5-975A-62FE704F551A}" type="presOf" srcId="{1D2F8432-58A8-464D-BD2E-C6B67FA6B890}" destId="{3F99B063-0C5B-4E96-B6AF-2AD1D2E7DF1D}" srcOrd="0" destOrd="0" presId="urn:microsoft.com/office/officeart/2018/5/layout/IconCircleLabelList"/>
    <dgm:cxn modelId="{EC184B8F-D28C-4B0C-A78E-6695025C0190}" srcId="{1D2F8432-58A8-464D-BD2E-C6B67FA6B890}" destId="{EA8EAF9B-85D3-4F75-9C3B-945A7E4C5D8C}" srcOrd="0" destOrd="0" parTransId="{A2674DD2-411C-4842-94A3-918E7E9EEBCD}" sibTransId="{2EEA8F84-E486-43F2-95AA-3DAD8022CBF8}"/>
    <dgm:cxn modelId="{41CB6CA3-2DBA-4A84-BC0F-85C7A5765077}" srcId="{1D2F8432-58A8-464D-BD2E-C6B67FA6B890}" destId="{88C93936-7832-41EC-AAEF-499E83BFA79C}" srcOrd="2" destOrd="0" parTransId="{792D0BCF-0695-43A9-BA0D-0334CE19D32C}" sibTransId="{CFEFFE76-BC3D-487F-907E-89D781E472E5}"/>
    <dgm:cxn modelId="{263BAFBB-2074-4864-88F5-010D4F44664E}" type="presOf" srcId="{273B1333-BB7C-43F5-8F43-F2F0A5FC559D}" destId="{A29F895C-6FBB-4F12-BF23-5C66065989A6}" srcOrd="0" destOrd="0" presId="urn:microsoft.com/office/officeart/2018/5/layout/IconCircleLabelList"/>
    <dgm:cxn modelId="{6A4085CC-F01E-4EBC-83EC-EC432C045560}" srcId="{1D2F8432-58A8-464D-BD2E-C6B67FA6B890}" destId="{273B1333-BB7C-43F5-8F43-F2F0A5FC559D}" srcOrd="1" destOrd="0" parTransId="{C8E532C9-1714-4105-85B0-56657EFC7E1E}" sibTransId="{876A061B-42D4-4740-96FD-F0227D0B2239}"/>
    <dgm:cxn modelId="{0E4E515F-788E-4DD5-BC63-934C616BE274}" type="presParOf" srcId="{3F99B063-0C5B-4E96-B6AF-2AD1D2E7DF1D}" destId="{868EA6B4-9DE9-4DAD-BF9D-31DC497EEC04}" srcOrd="0" destOrd="0" presId="urn:microsoft.com/office/officeart/2018/5/layout/IconCircleLabelList"/>
    <dgm:cxn modelId="{E03C092B-EB9B-4D32-86A4-990D4AA43416}" type="presParOf" srcId="{868EA6B4-9DE9-4DAD-BF9D-31DC497EEC04}" destId="{266FB664-E28A-4FEC-8EC4-0D9DB1A4F782}" srcOrd="0" destOrd="0" presId="urn:microsoft.com/office/officeart/2018/5/layout/IconCircleLabelList"/>
    <dgm:cxn modelId="{65E2B4DC-F00C-454A-A97F-84AE246E744C}" type="presParOf" srcId="{868EA6B4-9DE9-4DAD-BF9D-31DC497EEC04}" destId="{878A3224-C4B3-4514-9A66-DD8BE01059D1}" srcOrd="1" destOrd="0" presId="urn:microsoft.com/office/officeart/2018/5/layout/IconCircleLabelList"/>
    <dgm:cxn modelId="{729C197E-99C3-4191-853D-F0432E2B480D}" type="presParOf" srcId="{868EA6B4-9DE9-4DAD-BF9D-31DC497EEC04}" destId="{068A6264-9F16-4605-BD65-BC089F76C00C}" srcOrd="2" destOrd="0" presId="urn:microsoft.com/office/officeart/2018/5/layout/IconCircleLabelList"/>
    <dgm:cxn modelId="{EE6A2D86-7634-4E72-B296-9D3C487A4F50}" type="presParOf" srcId="{868EA6B4-9DE9-4DAD-BF9D-31DC497EEC04}" destId="{ADBE48CB-3A3A-45CA-8A87-ED6B73B22891}" srcOrd="3" destOrd="0" presId="urn:microsoft.com/office/officeart/2018/5/layout/IconCircleLabelList"/>
    <dgm:cxn modelId="{08D0BB88-308B-4B13-A500-7BB63AFE56A7}" type="presParOf" srcId="{3F99B063-0C5B-4E96-B6AF-2AD1D2E7DF1D}" destId="{A864F5DC-C4ED-48C1-932F-86604CC7DF34}" srcOrd="1" destOrd="0" presId="urn:microsoft.com/office/officeart/2018/5/layout/IconCircleLabelList"/>
    <dgm:cxn modelId="{08ED6C39-8685-4A79-892D-65DF52D1FF18}" type="presParOf" srcId="{3F99B063-0C5B-4E96-B6AF-2AD1D2E7DF1D}" destId="{4DA88492-0FB4-4124-A110-2067FB3151B7}" srcOrd="2" destOrd="0" presId="urn:microsoft.com/office/officeart/2018/5/layout/IconCircleLabelList"/>
    <dgm:cxn modelId="{E4BBDD3B-63A5-456A-B8D2-9DE7263A71E6}" type="presParOf" srcId="{4DA88492-0FB4-4124-A110-2067FB3151B7}" destId="{7CE33AFD-E4F7-47AC-9BC7-E45FF1FAC36F}" srcOrd="0" destOrd="0" presId="urn:microsoft.com/office/officeart/2018/5/layout/IconCircleLabelList"/>
    <dgm:cxn modelId="{4FB59FF8-C687-4EED-A576-107627D423BD}" type="presParOf" srcId="{4DA88492-0FB4-4124-A110-2067FB3151B7}" destId="{21DEBC06-4248-4ACB-A890-B066E67A8478}" srcOrd="1" destOrd="0" presId="urn:microsoft.com/office/officeart/2018/5/layout/IconCircleLabelList"/>
    <dgm:cxn modelId="{C924D72D-1F29-4094-8D86-84B14B555C4F}" type="presParOf" srcId="{4DA88492-0FB4-4124-A110-2067FB3151B7}" destId="{FDBFA87D-E5D0-49C1-9FA3-D6F95EE72D8B}" srcOrd="2" destOrd="0" presId="urn:microsoft.com/office/officeart/2018/5/layout/IconCircleLabelList"/>
    <dgm:cxn modelId="{FD560B4B-ADDA-4C81-8143-D4CEA93F9F4D}" type="presParOf" srcId="{4DA88492-0FB4-4124-A110-2067FB3151B7}" destId="{A29F895C-6FBB-4F12-BF23-5C66065989A6}" srcOrd="3" destOrd="0" presId="urn:microsoft.com/office/officeart/2018/5/layout/IconCircleLabelList"/>
    <dgm:cxn modelId="{48C4E872-9905-41CA-8119-8C9C0C24E8F7}" type="presParOf" srcId="{3F99B063-0C5B-4E96-B6AF-2AD1D2E7DF1D}" destId="{47B0C997-A8E2-4B21-8A40-639975A9A94C}" srcOrd="3" destOrd="0" presId="urn:microsoft.com/office/officeart/2018/5/layout/IconCircleLabelList"/>
    <dgm:cxn modelId="{9A4399A4-5346-4CCA-B903-1A00B0E74CB3}" type="presParOf" srcId="{3F99B063-0C5B-4E96-B6AF-2AD1D2E7DF1D}" destId="{16E15AFD-4381-41DF-A9AE-DA62F3446E8D}" srcOrd="4" destOrd="0" presId="urn:microsoft.com/office/officeart/2018/5/layout/IconCircleLabelList"/>
    <dgm:cxn modelId="{10BF4C02-8F20-41D9-A819-DA0A6352DA0A}" type="presParOf" srcId="{16E15AFD-4381-41DF-A9AE-DA62F3446E8D}" destId="{AACEE075-DA1D-4217-ADB5-D4B50F7BEAEF}" srcOrd="0" destOrd="0" presId="urn:microsoft.com/office/officeart/2018/5/layout/IconCircleLabelList"/>
    <dgm:cxn modelId="{566643C8-4323-40F9-9919-63471F44E810}" type="presParOf" srcId="{16E15AFD-4381-41DF-A9AE-DA62F3446E8D}" destId="{7B72AAF6-61A1-4576-9501-320B5A1D6DDC}" srcOrd="1" destOrd="0" presId="urn:microsoft.com/office/officeart/2018/5/layout/IconCircleLabelList"/>
    <dgm:cxn modelId="{09348702-EE53-44B2-8E07-A7BCE1BD8E08}" type="presParOf" srcId="{16E15AFD-4381-41DF-A9AE-DA62F3446E8D}" destId="{9E43F735-6F8E-4ADC-87D0-D44DC97FFA1F}" srcOrd="2" destOrd="0" presId="urn:microsoft.com/office/officeart/2018/5/layout/IconCircleLabelList"/>
    <dgm:cxn modelId="{C65FBCE0-3A63-41B6-97BD-796FBD86E89D}" type="presParOf" srcId="{16E15AFD-4381-41DF-A9AE-DA62F3446E8D}" destId="{05CE97C9-22B0-4D14-BFD8-74F0645E4505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0D98E15-AB6D-4134-AADA-8F9E0A92EA11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</dgm:pt>
    <dgm:pt modelId="{7BCF8A9B-54E0-41F3-B6B0-666763A6A0C4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Data Acquisition</a:t>
          </a:r>
        </a:p>
      </dgm:t>
    </dgm:pt>
    <dgm:pt modelId="{47778123-7762-4796-8A82-A4FEF2D65CEB}" type="parTrans" cxnId="{90128790-4B65-439D-97A0-FCB25BC53184}">
      <dgm:prSet/>
      <dgm:spPr/>
      <dgm:t>
        <a:bodyPr/>
        <a:lstStyle/>
        <a:p>
          <a:endParaRPr lang="en-US"/>
        </a:p>
      </dgm:t>
    </dgm:pt>
    <dgm:pt modelId="{5625F71C-4256-4E79-B1A9-03A8230B9301}" type="sibTrans" cxnId="{90128790-4B65-439D-97A0-FCB25BC53184}">
      <dgm:prSet/>
      <dgm:spPr/>
      <dgm:t>
        <a:bodyPr/>
        <a:lstStyle/>
        <a:p>
          <a:endParaRPr lang="en-US"/>
        </a:p>
      </dgm:t>
    </dgm:pt>
    <dgm:pt modelId="{63A9273C-2464-4860-8B1A-DF7FE1153E4F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Data Combination</a:t>
          </a:r>
        </a:p>
      </dgm:t>
    </dgm:pt>
    <dgm:pt modelId="{010958F2-3C76-4715-A3C9-A1933C0AB729}" type="parTrans" cxnId="{7A7481FF-B031-41E4-AF4D-056F4EE787A1}">
      <dgm:prSet/>
      <dgm:spPr/>
      <dgm:t>
        <a:bodyPr/>
        <a:lstStyle/>
        <a:p>
          <a:endParaRPr lang="en-US"/>
        </a:p>
      </dgm:t>
    </dgm:pt>
    <dgm:pt modelId="{396782B6-6B6E-4A95-B35F-D406F37B907B}" type="sibTrans" cxnId="{7A7481FF-B031-41E4-AF4D-056F4EE787A1}">
      <dgm:prSet/>
      <dgm:spPr/>
      <dgm:t>
        <a:bodyPr/>
        <a:lstStyle/>
        <a:p>
          <a:endParaRPr lang="en-US"/>
        </a:p>
      </dgm:t>
    </dgm:pt>
    <dgm:pt modelId="{A266802C-1337-4AFC-95C2-5D4B2B4932A6}">
      <dgm:prSet phldrT="[Text]"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Model Creation</a:t>
          </a:r>
        </a:p>
      </dgm:t>
    </dgm:pt>
    <dgm:pt modelId="{40176FF2-EB93-4165-BBB7-70FE706D6724}" type="parTrans" cxnId="{F13FF7F9-B2DA-4E34-9F03-703BD924F160}">
      <dgm:prSet/>
      <dgm:spPr/>
      <dgm:t>
        <a:bodyPr/>
        <a:lstStyle/>
        <a:p>
          <a:endParaRPr lang="en-US"/>
        </a:p>
      </dgm:t>
    </dgm:pt>
    <dgm:pt modelId="{5B6659D1-88FC-4F35-A7EA-C112037BAF87}" type="sibTrans" cxnId="{F13FF7F9-B2DA-4E34-9F03-703BD924F160}">
      <dgm:prSet/>
      <dgm:spPr/>
      <dgm:t>
        <a:bodyPr/>
        <a:lstStyle/>
        <a:p>
          <a:endParaRPr lang="en-US"/>
        </a:p>
      </dgm:t>
    </dgm:pt>
    <dgm:pt modelId="{023FC82D-C131-4BB0-B902-F2D54A5159FB}" type="pres">
      <dgm:prSet presAssocID="{D0D98E15-AB6D-4134-AADA-8F9E0A92EA11}" presName="root" presStyleCnt="0">
        <dgm:presLayoutVars>
          <dgm:dir/>
          <dgm:resizeHandles val="exact"/>
        </dgm:presLayoutVars>
      </dgm:prSet>
      <dgm:spPr/>
    </dgm:pt>
    <dgm:pt modelId="{BBD3DFCD-E2E7-4491-AB61-2C755C237911}" type="pres">
      <dgm:prSet presAssocID="{7BCF8A9B-54E0-41F3-B6B0-666763A6A0C4}" presName="compNode" presStyleCnt="0"/>
      <dgm:spPr/>
    </dgm:pt>
    <dgm:pt modelId="{46090FAF-EFAF-4BFA-86E1-E915F2B82192}" type="pres">
      <dgm:prSet presAssocID="{7BCF8A9B-54E0-41F3-B6B0-666763A6A0C4}" presName="iconBgRect" presStyleLbl="bgShp" presStyleIdx="0" presStyleCnt="3"/>
      <dgm:spPr/>
    </dgm:pt>
    <dgm:pt modelId="{3484C130-EA14-4AA0-8D55-3646331B2D75}" type="pres">
      <dgm:prSet presAssocID="{7BCF8A9B-54E0-41F3-B6B0-666763A6A0C4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esearch outline"/>
        </a:ext>
      </dgm:extLst>
    </dgm:pt>
    <dgm:pt modelId="{85D1BC96-3698-411B-B964-1785473B9AAC}" type="pres">
      <dgm:prSet presAssocID="{7BCF8A9B-54E0-41F3-B6B0-666763A6A0C4}" presName="spaceRect" presStyleCnt="0"/>
      <dgm:spPr/>
    </dgm:pt>
    <dgm:pt modelId="{D400F8CC-EA0A-48EE-AC3B-FB953ADCA594}" type="pres">
      <dgm:prSet presAssocID="{7BCF8A9B-54E0-41F3-B6B0-666763A6A0C4}" presName="textRect" presStyleLbl="revTx" presStyleIdx="0" presStyleCnt="3">
        <dgm:presLayoutVars>
          <dgm:chMax val="1"/>
          <dgm:chPref val="1"/>
        </dgm:presLayoutVars>
      </dgm:prSet>
      <dgm:spPr/>
    </dgm:pt>
    <dgm:pt modelId="{739551AB-EB8D-416E-90AB-CCECAEF58585}" type="pres">
      <dgm:prSet presAssocID="{5625F71C-4256-4E79-B1A9-03A8230B9301}" presName="sibTrans" presStyleCnt="0"/>
      <dgm:spPr/>
    </dgm:pt>
    <dgm:pt modelId="{72F30235-A717-4EEC-9786-C9F3A9817242}" type="pres">
      <dgm:prSet presAssocID="{63A9273C-2464-4860-8B1A-DF7FE1153E4F}" presName="compNode" presStyleCnt="0"/>
      <dgm:spPr/>
    </dgm:pt>
    <dgm:pt modelId="{2593B7DE-D9CC-41DE-81E0-2852D10E6CBC}" type="pres">
      <dgm:prSet presAssocID="{63A9273C-2464-4860-8B1A-DF7FE1153E4F}" presName="iconBgRect" presStyleLbl="bgShp" presStyleIdx="1" presStyleCnt="3"/>
      <dgm:spPr/>
    </dgm:pt>
    <dgm:pt modelId="{71B39E81-F0B2-41E9-A725-D94D37FCD942}" type="pres">
      <dgm:prSet presAssocID="{63A9273C-2464-4860-8B1A-DF7FE1153E4F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uldron with solid fill"/>
        </a:ext>
      </dgm:extLst>
    </dgm:pt>
    <dgm:pt modelId="{C3484DF1-69AA-45D0-8E51-C0070D57DF12}" type="pres">
      <dgm:prSet presAssocID="{63A9273C-2464-4860-8B1A-DF7FE1153E4F}" presName="spaceRect" presStyleCnt="0"/>
      <dgm:spPr/>
    </dgm:pt>
    <dgm:pt modelId="{A026A13E-D5F4-4509-8946-D0FA31C87C13}" type="pres">
      <dgm:prSet presAssocID="{63A9273C-2464-4860-8B1A-DF7FE1153E4F}" presName="textRect" presStyleLbl="revTx" presStyleIdx="1" presStyleCnt="3">
        <dgm:presLayoutVars>
          <dgm:chMax val="1"/>
          <dgm:chPref val="1"/>
        </dgm:presLayoutVars>
      </dgm:prSet>
      <dgm:spPr/>
    </dgm:pt>
    <dgm:pt modelId="{67EB9DB5-11AD-46D2-8C48-07737573D593}" type="pres">
      <dgm:prSet presAssocID="{396782B6-6B6E-4A95-B35F-D406F37B907B}" presName="sibTrans" presStyleCnt="0"/>
      <dgm:spPr/>
    </dgm:pt>
    <dgm:pt modelId="{DD7CD888-B694-4FF0-8DF8-A8B59B3027E4}" type="pres">
      <dgm:prSet presAssocID="{A266802C-1337-4AFC-95C2-5D4B2B4932A6}" presName="compNode" presStyleCnt="0"/>
      <dgm:spPr/>
    </dgm:pt>
    <dgm:pt modelId="{ECCA1CDB-7507-4DEF-B63C-D3F05D53217E}" type="pres">
      <dgm:prSet presAssocID="{A266802C-1337-4AFC-95C2-5D4B2B4932A6}" presName="iconBgRect" presStyleLbl="bgShp" presStyleIdx="2" presStyleCnt="3"/>
      <dgm:spPr/>
    </dgm:pt>
    <dgm:pt modelId="{C90AE3F2-DF95-488C-B39E-A457C673709F}" type="pres">
      <dgm:prSet presAssocID="{A266802C-1337-4AFC-95C2-5D4B2B4932A6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llustrator with solid fill"/>
        </a:ext>
      </dgm:extLst>
    </dgm:pt>
    <dgm:pt modelId="{D9AA74D5-9C5D-4FCD-8884-D64C7477DED4}" type="pres">
      <dgm:prSet presAssocID="{A266802C-1337-4AFC-95C2-5D4B2B4932A6}" presName="spaceRect" presStyleCnt="0"/>
      <dgm:spPr/>
    </dgm:pt>
    <dgm:pt modelId="{3A0BE2CE-F299-4206-B5BD-08DAE3067401}" type="pres">
      <dgm:prSet presAssocID="{A266802C-1337-4AFC-95C2-5D4B2B4932A6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FF46D46A-D8A1-4A25-8C62-F77AA66F8A01}" type="presOf" srcId="{A266802C-1337-4AFC-95C2-5D4B2B4932A6}" destId="{3A0BE2CE-F299-4206-B5BD-08DAE3067401}" srcOrd="0" destOrd="0" presId="urn:microsoft.com/office/officeart/2018/5/layout/IconCircleLabelList"/>
    <dgm:cxn modelId="{90128790-4B65-439D-97A0-FCB25BC53184}" srcId="{D0D98E15-AB6D-4134-AADA-8F9E0A92EA11}" destId="{7BCF8A9B-54E0-41F3-B6B0-666763A6A0C4}" srcOrd="0" destOrd="0" parTransId="{47778123-7762-4796-8A82-A4FEF2D65CEB}" sibTransId="{5625F71C-4256-4E79-B1A9-03A8230B9301}"/>
    <dgm:cxn modelId="{08DD1C9D-AEF4-4918-808A-58A12AAAFDB1}" type="presOf" srcId="{63A9273C-2464-4860-8B1A-DF7FE1153E4F}" destId="{A026A13E-D5F4-4509-8946-D0FA31C87C13}" srcOrd="0" destOrd="0" presId="urn:microsoft.com/office/officeart/2018/5/layout/IconCircleLabelList"/>
    <dgm:cxn modelId="{8A5CE39D-6819-4357-B01D-62B1769FB4E0}" type="presOf" srcId="{D0D98E15-AB6D-4134-AADA-8F9E0A92EA11}" destId="{023FC82D-C131-4BB0-B902-F2D54A5159FB}" srcOrd="0" destOrd="0" presId="urn:microsoft.com/office/officeart/2018/5/layout/IconCircleLabelList"/>
    <dgm:cxn modelId="{F242B6A6-2F9D-4E91-8C59-CCB6ACF4AEC6}" type="presOf" srcId="{7BCF8A9B-54E0-41F3-B6B0-666763A6A0C4}" destId="{D400F8CC-EA0A-48EE-AC3B-FB953ADCA594}" srcOrd="0" destOrd="0" presId="urn:microsoft.com/office/officeart/2018/5/layout/IconCircleLabelList"/>
    <dgm:cxn modelId="{F13FF7F9-B2DA-4E34-9F03-703BD924F160}" srcId="{D0D98E15-AB6D-4134-AADA-8F9E0A92EA11}" destId="{A266802C-1337-4AFC-95C2-5D4B2B4932A6}" srcOrd="2" destOrd="0" parTransId="{40176FF2-EB93-4165-BBB7-70FE706D6724}" sibTransId="{5B6659D1-88FC-4F35-A7EA-C112037BAF87}"/>
    <dgm:cxn modelId="{7A7481FF-B031-41E4-AF4D-056F4EE787A1}" srcId="{D0D98E15-AB6D-4134-AADA-8F9E0A92EA11}" destId="{63A9273C-2464-4860-8B1A-DF7FE1153E4F}" srcOrd="1" destOrd="0" parTransId="{010958F2-3C76-4715-A3C9-A1933C0AB729}" sibTransId="{396782B6-6B6E-4A95-B35F-D406F37B907B}"/>
    <dgm:cxn modelId="{B023576C-E1F8-46D8-8208-73E24B6D5569}" type="presParOf" srcId="{023FC82D-C131-4BB0-B902-F2D54A5159FB}" destId="{BBD3DFCD-E2E7-4491-AB61-2C755C237911}" srcOrd="0" destOrd="0" presId="urn:microsoft.com/office/officeart/2018/5/layout/IconCircleLabelList"/>
    <dgm:cxn modelId="{F04BF703-F548-40A4-8463-94E38C33073A}" type="presParOf" srcId="{BBD3DFCD-E2E7-4491-AB61-2C755C237911}" destId="{46090FAF-EFAF-4BFA-86E1-E915F2B82192}" srcOrd="0" destOrd="0" presId="urn:microsoft.com/office/officeart/2018/5/layout/IconCircleLabelList"/>
    <dgm:cxn modelId="{61FF22E1-F60A-4CC6-8B6F-A50B9EDB562B}" type="presParOf" srcId="{BBD3DFCD-E2E7-4491-AB61-2C755C237911}" destId="{3484C130-EA14-4AA0-8D55-3646331B2D75}" srcOrd="1" destOrd="0" presId="urn:microsoft.com/office/officeart/2018/5/layout/IconCircleLabelList"/>
    <dgm:cxn modelId="{F0DF4CF7-23D8-402A-BEF7-1A9385E8E26D}" type="presParOf" srcId="{BBD3DFCD-E2E7-4491-AB61-2C755C237911}" destId="{85D1BC96-3698-411B-B964-1785473B9AAC}" srcOrd="2" destOrd="0" presId="urn:microsoft.com/office/officeart/2018/5/layout/IconCircleLabelList"/>
    <dgm:cxn modelId="{14949D72-0BFD-47F0-9070-9D198ACF05A9}" type="presParOf" srcId="{BBD3DFCD-E2E7-4491-AB61-2C755C237911}" destId="{D400F8CC-EA0A-48EE-AC3B-FB953ADCA594}" srcOrd="3" destOrd="0" presId="urn:microsoft.com/office/officeart/2018/5/layout/IconCircleLabelList"/>
    <dgm:cxn modelId="{DD0A0F0E-0314-4558-A007-5166C20EEAFE}" type="presParOf" srcId="{023FC82D-C131-4BB0-B902-F2D54A5159FB}" destId="{739551AB-EB8D-416E-90AB-CCECAEF58585}" srcOrd="1" destOrd="0" presId="urn:microsoft.com/office/officeart/2018/5/layout/IconCircleLabelList"/>
    <dgm:cxn modelId="{8BD66454-DCE4-46CA-B25C-A34C594CCFE5}" type="presParOf" srcId="{023FC82D-C131-4BB0-B902-F2D54A5159FB}" destId="{72F30235-A717-4EEC-9786-C9F3A9817242}" srcOrd="2" destOrd="0" presId="urn:microsoft.com/office/officeart/2018/5/layout/IconCircleLabelList"/>
    <dgm:cxn modelId="{C11A2F21-238D-4363-A731-FAA89DE5291E}" type="presParOf" srcId="{72F30235-A717-4EEC-9786-C9F3A9817242}" destId="{2593B7DE-D9CC-41DE-81E0-2852D10E6CBC}" srcOrd="0" destOrd="0" presId="urn:microsoft.com/office/officeart/2018/5/layout/IconCircleLabelList"/>
    <dgm:cxn modelId="{A1C7E0ED-1D11-4118-880A-8AE5BA408DD8}" type="presParOf" srcId="{72F30235-A717-4EEC-9786-C9F3A9817242}" destId="{71B39E81-F0B2-41E9-A725-D94D37FCD942}" srcOrd="1" destOrd="0" presId="urn:microsoft.com/office/officeart/2018/5/layout/IconCircleLabelList"/>
    <dgm:cxn modelId="{10A8235C-E068-4097-9C89-646BC1CAA7B0}" type="presParOf" srcId="{72F30235-A717-4EEC-9786-C9F3A9817242}" destId="{C3484DF1-69AA-45D0-8E51-C0070D57DF12}" srcOrd="2" destOrd="0" presId="urn:microsoft.com/office/officeart/2018/5/layout/IconCircleLabelList"/>
    <dgm:cxn modelId="{2128F99C-B6A3-4D54-AD81-0107F68034D5}" type="presParOf" srcId="{72F30235-A717-4EEC-9786-C9F3A9817242}" destId="{A026A13E-D5F4-4509-8946-D0FA31C87C13}" srcOrd="3" destOrd="0" presId="urn:microsoft.com/office/officeart/2018/5/layout/IconCircleLabelList"/>
    <dgm:cxn modelId="{C3B4E5FC-1070-4C42-A8D2-9630018BB9B7}" type="presParOf" srcId="{023FC82D-C131-4BB0-B902-F2D54A5159FB}" destId="{67EB9DB5-11AD-46D2-8C48-07737573D593}" srcOrd="3" destOrd="0" presId="urn:microsoft.com/office/officeart/2018/5/layout/IconCircleLabelList"/>
    <dgm:cxn modelId="{7D92657D-A324-49BE-A284-77D0F6F72D0D}" type="presParOf" srcId="{023FC82D-C131-4BB0-B902-F2D54A5159FB}" destId="{DD7CD888-B694-4FF0-8DF8-A8B59B3027E4}" srcOrd="4" destOrd="0" presId="urn:microsoft.com/office/officeart/2018/5/layout/IconCircleLabelList"/>
    <dgm:cxn modelId="{E1FC88C5-FA61-4AF3-996E-FD0DF035C157}" type="presParOf" srcId="{DD7CD888-B694-4FF0-8DF8-A8B59B3027E4}" destId="{ECCA1CDB-7507-4DEF-B63C-D3F05D53217E}" srcOrd="0" destOrd="0" presId="urn:microsoft.com/office/officeart/2018/5/layout/IconCircleLabelList"/>
    <dgm:cxn modelId="{7146F4DE-1506-4C8B-B2D2-7F6E544C671D}" type="presParOf" srcId="{DD7CD888-B694-4FF0-8DF8-A8B59B3027E4}" destId="{C90AE3F2-DF95-488C-B39E-A457C673709F}" srcOrd="1" destOrd="0" presId="urn:microsoft.com/office/officeart/2018/5/layout/IconCircleLabelList"/>
    <dgm:cxn modelId="{FF38A722-B45E-4C86-A57C-769EBED2A3B9}" type="presParOf" srcId="{DD7CD888-B694-4FF0-8DF8-A8B59B3027E4}" destId="{D9AA74D5-9C5D-4FCD-8884-D64C7477DED4}" srcOrd="2" destOrd="0" presId="urn:microsoft.com/office/officeart/2018/5/layout/IconCircleLabelList"/>
    <dgm:cxn modelId="{CEDE49C4-70E3-40E8-9C26-4FF76A9428C1}" type="presParOf" srcId="{DD7CD888-B694-4FF0-8DF8-A8B59B3027E4}" destId="{3A0BE2CE-F299-4206-B5BD-08DAE306740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CF351FB-31C9-42C5-9D9F-656472B0CD70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3A28BCCE-229D-46FC-888C-624E8DDA6A9A}">
      <dgm:prSet/>
      <dgm:spPr/>
      <dgm:t>
        <a:bodyPr/>
        <a:lstStyle/>
        <a:p>
          <a:r>
            <a:rPr lang="en-US"/>
            <a:t>Climate Models</a:t>
          </a:r>
        </a:p>
      </dgm:t>
    </dgm:pt>
    <dgm:pt modelId="{49E3C6FC-6FAF-41D3-82FF-FD9A1D68CF9A}" type="parTrans" cxnId="{2403AA4C-5E55-4C33-8028-C9EEA122B6AE}">
      <dgm:prSet/>
      <dgm:spPr/>
      <dgm:t>
        <a:bodyPr/>
        <a:lstStyle/>
        <a:p>
          <a:endParaRPr lang="en-US"/>
        </a:p>
      </dgm:t>
    </dgm:pt>
    <dgm:pt modelId="{11391956-616B-4CBC-8B30-C39221846C60}" type="sibTrans" cxnId="{2403AA4C-5E55-4C33-8028-C9EEA122B6AE}">
      <dgm:prSet/>
      <dgm:spPr/>
      <dgm:t>
        <a:bodyPr/>
        <a:lstStyle/>
        <a:p>
          <a:endParaRPr lang="en-US"/>
        </a:p>
      </dgm:t>
    </dgm:pt>
    <dgm:pt modelId="{F8A2BDF1-A74B-4721-B85E-7A20864E5E65}">
      <dgm:prSet/>
      <dgm:spPr/>
      <dgm:t>
        <a:bodyPr/>
        <a:lstStyle/>
        <a:p>
          <a:r>
            <a:rPr lang="en-US" dirty="0"/>
            <a:t>Extreme Event detection</a:t>
          </a:r>
        </a:p>
      </dgm:t>
    </dgm:pt>
    <dgm:pt modelId="{311485C4-2CFE-4370-A8EC-9B3E19215186}" type="parTrans" cxnId="{1AC670B6-85D3-4E08-8259-B6AE55E4D149}">
      <dgm:prSet/>
      <dgm:spPr/>
      <dgm:t>
        <a:bodyPr/>
        <a:lstStyle/>
        <a:p>
          <a:endParaRPr lang="en-US"/>
        </a:p>
      </dgm:t>
    </dgm:pt>
    <dgm:pt modelId="{36F23A57-DC7D-451F-9040-2919180483C0}" type="sibTrans" cxnId="{1AC670B6-85D3-4E08-8259-B6AE55E4D149}">
      <dgm:prSet/>
      <dgm:spPr/>
      <dgm:t>
        <a:bodyPr/>
        <a:lstStyle/>
        <a:p>
          <a:endParaRPr lang="en-US"/>
        </a:p>
      </dgm:t>
    </dgm:pt>
    <dgm:pt modelId="{9A32E66B-5C73-486B-B8E0-ECF199B519D4}" type="pres">
      <dgm:prSet presAssocID="{9CF351FB-31C9-42C5-9D9F-656472B0CD70}" presName="root" presStyleCnt="0">
        <dgm:presLayoutVars>
          <dgm:dir/>
          <dgm:resizeHandles val="exact"/>
        </dgm:presLayoutVars>
      </dgm:prSet>
      <dgm:spPr/>
    </dgm:pt>
    <dgm:pt modelId="{72DF21BC-1F3E-4649-8FB6-A6AA4C2EB30B}" type="pres">
      <dgm:prSet presAssocID="{3A28BCCE-229D-46FC-888C-624E8DDA6A9A}" presName="compNode" presStyleCnt="0"/>
      <dgm:spPr/>
    </dgm:pt>
    <dgm:pt modelId="{BA35803F-D463-4FF2-891A-353E00AF44F6}" type="pres">
      <dgm:prSet presAssocID="{3A28BCCE-229D-46FC-888C-624E8DDA6A9A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hermometer"/>
        </a:ext>
      </dgm:extLst>
    </dgm:pt>
    <dgm:pt modelId="{B90660B0-7C11-4364-AF61-A27421ADFD8B}" type="pres">
      <dgm:prSet presAssocID="{3A28BCCE-229D-46FC-888C-624E8DDA6A9A}" presName="spaceRect" presStyleCnt="0"/>
      <dgm:spPr/>
    </dgm:pt>
    <dgm:pt modelId="{B81007BF-4393-4397-A5CC-C49769C70F64}" type="pres">
      <dgm:prSet presAssocID="{3A28BCCE-229D-46FC-888C-624E8DDA6A9A}" presName="textRect" presStyleLbl="revTx" presStyleIdx="0" presStyleCnt="2">
        <dgm:presLayoutVars>
          <dgm:chMax val="1"/>
          <dgm:chPref val="1"/>
        </dgm:presLayoutVars>
      </dgm:prSet>
      <dgm:spPr/>
    </dgm:pt>
    <dgm:pt modelId="{A2907072-0776-4946-8501-135D19CD882B}" type="pres">
      <dgm:prSet presAssocID="{11391956-616B-4CBC-8B30-C39221846C60}" presName="sibTrans" presStyleCnt="0"/>
      <dgm:spPr/>
    </dgm:pt>
    <dgm:pt modelId="{DE2B19BA-C4DA-4AAE-B732-958E222B59E4}" type="pres">
      <dgm:prSet presAssocID="{F8A2BDF1-A74B-4721-B85E-7A20864E5E65}" presName="compNode" presStyleCnt="0"/>
      <dgm:spPr/>
    </dgm:pt>
    <dgm:pt modelId="{6E2B4E68-84A3-48F2-9FE5-3EAB075364F1}" type="pres">
      <dgm:prSet presAssocID="{F8A2BDF1-A74B-4721-B85E-7A20864E5E65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A7BD2F52-A06C-4BDD-83EC-919B31FEA08F}" type="pres">
      <dgm:prSet presAssocID="{F8A2BDF1-A74B-4721-B85E-7A20864E5E65}" presName="spaceRect" presStyleCnt="0"/>
      <dgm:spPr/>
    </dgm:pt>
    <dgm:pt modelId="{5B7AD35E-B956-4475-AF35-474A8E2FFF57}" type="pres">
      <dgm:prSet presAssocID="{F8A2BDF1-A74B-4721-B85E-7A20864E5E65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B77805F-17AE-4B8E-B58D-A3A40D1E8767}" type="presOf" srcId="{F8A2BDF1-A74B-4721-B85E-7A20864E5E65}" destId="{5B7AD35E-B956-4475-AF35-474A8E2FFF57}" srcOrd="0" destOrd="0" presId="urn:microsoft.com/office/officeart/2018/2/layout/IconLabelList"/>
    <dgm:cxn modelId="{2403AA4C-5E55-4C33-8028-C9EEA122B6AE}" srcId="{9CF351FB-31C9-42C5-9D9F-656472B0CD70}" destId="{3A28BCCE-229D-46FC-888C-624E8DDA6A9A}" srcOrd="0" destOrd="0" parTransId="{49E3C6FC-6FAF-41D3-82FF-FD9A1D68CF9A}" sibTransId="{11391956-616B-4CBC-8B30-C39221846C60}"/>
    <dgm:cxn modelId="{D4918E83-89B7-43D2-A6C7-519267228B7A}" type="presOf" srcId="{3A28BCCE-229D-46FC-888C-624E8DDA6A9A}" destId="{B81007BF-4393-4397-A5CC-C49769C70F64}" srcOrd="0" destOrd="0" presId="urn:microsoft.com/office/officeart/2018/2/layout/IconLabelList"/>
    <dgm:cxn modelId="{1AC670B6-85D3-4E08-8259-B6AE55E4D149}" srcId="{9CF351FB-31C9-42C5-9D9F-656472B0CD70}" destId="{F8A2BDF1-A74B-4721-B85E-7A20864E5E65}" srcOrd="1" destOrd="0" parTransId="{311485C4-2CFE-4370-A8EC-9B3E19215186}" sibTransId="{36F23A57-DC7D-451F-9040-2919180483C0}"/>
    <dgm:cxn modelId="{C31C5DB7-EA26-4F80-BC35-025C4C30A2F7}" type="presOf" srcId="{9CF351FB-31C9-42C5-9D9F-656472B0CD70}" destId="{9A32E66B-5C73-486B-B8E0-ECF199B519D4}" srcOrd="0" destOrd="0" presId="urn:microsoft.com/office/officeart/2018/2/layout/IconLabelList"/>
    <dgm:cxn modelId="{6135E96E-51BF-45C4-83F1-90804DA17245}" type="presParOf" srcId="{9A32E66B-5C73-486B-B8E0-ECF199B519D4}" destId="{72DF21BC-1F3E-4649-8FB6-A6AA4C2EB30B}" srcOrd="0" destOrd="0" presId="urn:microsoft.com/office/officeart/2018/2/layout/IconLabelList"/>
    <dgm:cxn modelId="{232B4BCC-7025-44ED-B81C-0A01FBC6D23D}" type="presParOf" srcId="{72DF21BC-1F3E-4649-8FB6-A6AA4C2EB30B}" destId="{BA35803F-D463-4FF2-891A-353E00AF44F6}" srcOrd="0" destOrd="0" presId="urn:microsoft.com/office/officeart/2018/2/layout/IconLabelList"/>
    <dgm:cxn modelId="{FE3353AC-C180-4F9B-BDCD-7D9C32062FC6}" type="presParOf" srcId="{72DF21BC-1F3E-4649-8FB6-A6AA4C2EB30B}" destId="{B90660B0-7C11-4364-AF61-A27421ADFD8B}" srcOrd="1" destOrd="0" presId="urn:microsoft.com/office/officeart/2018/2/layout/IconLabelList"/>
    <dgm:cxn modelId="{326890A5-FA20-4A2B-9F02-BC9792F31AEA}" type="presParOf" srcId="{72DF21BC-1F3E-4649-8FB6-A6AA4C2EB30B}" destId="{B81007BF-4393-4397-A5CC-C49769C70F64}" srcOrd="2" destOrd="0" presId="urn:microsoft.com/office/officeart/2018/2/layout/IconLabelList"/>
    <dgm:cxn modelId="{76F93F57-780D-40BE-96DF-3EA8731A0D10}" type="presParOf" srcId="{9A32E66B-5C73-486B-B8E0-ECF199B519D4}" destId="{A2907072-0776-4946-8501-135D19CD882B}" srcOrd="1" destOrd="0" presId="urn:microsoft.com/office/officeart/2018/2/layout/IconLabelList"/>
    <dgm:cxn modelId="{62B6C8C3-5414-4D0A-B2E2-E7C993F713FB}" type="presParOf" srcId="{9A32E66B-5C73-486B-B8E0-ECF199B519D4}" destId="{DE2B19BA-C4DA-4AAE-B732-958E222B59E4}" srcOrd="2" destOrd="0" presId="urn:microsoft.com/office/officeart/2018/2/layout/IconLabelList"/>
    <dgm:cxn modelId="{36A3C3E4-258F-44F7-BAEE-A4191D9E7E57}" type="presParOf" srcId="{DE2B19BA-C4DA-4AAE-B732-958E222B59E4}" destId="{6E2B4E68-84A3-48F2-9FE5-3EAB075364F1}" srcOrd="0" destOrd="0" presId="urn:microsoft.com/office/officeart/2018/2/layout/IconLabelList"/>
    <dgm:cxn modelId="{009BFE0B-312B-48BF-B1E2-06151FA931EB}" type="presParOf" srcId="{DE2B19BA-C4DA-4AAE-B732-958E222B59E4}" destId="{A7BD2F52-A06C-4BDD-83EC-919B31FEA08F}" srcOrd="1" destOrd="0" presId="urn:microsoft.com/office/officeart/2018/2/layout/IconLabelList"/>
    <dgm:cxn modelId="{F03BB4C2-5DE3-4EFF-AE1D-AF5DDAE336A5}" type="presParOf" srcId="{DE2B19BA-C4DA-4AAE-B732-958E222B59E4}" destId="{5B7AD35E-B956-4475-AF35-474A8E2FFF57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36A03D1-623B-4526-80FC-77D17862E610}" type="doc">
      <dgm:prSet loTypeId="urn:microsoft.com/office/officeart/2005/8/layout/funnel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F9B706E-5B74-4D9C-95E1-CD3FA4D61312}">
      <dgm:prSet phldrT="[Text]"/>
      <dgm:spPr/>
      <dgm:t>
        <a:bodyPr/>
        <a:lstStyle/>
        <a:p>
          <a:r>
            <a:rPr lang="en-US" dirty="0"/>
            <a:t>Agronomic Data</a:t>
          </a:r>
        </a:p>
      </dgm:t>
    </dgm:pt>
    <dgm:pt modelId="{68B42A59-4BBA-4BB9-AA5D-D34D1F6AD3FB}" type="parTrans" cxnId="{47770C50-F975-4099-92AB-8730E881C59B}">
      <dgm:prSet/>
      <dgm:spPr/>
      <dgm:t>
        <a:bodyPr/>
        <a:lstStyle/>
        <a:p>
          <a:endParaRPr lang="en-US"/>
        </a:p>
      </dgm:t>
    </dgm:pt>
    <dgm:pt modelId="{7C5569B1-60BB-4FEA-AA07-E82C8103E029}" type="sibTrans" cxnId="{47770C50-F975-4099-92AB-8730E881C59B}">
      <dgm:prSet/>
      <dgm:spPr/>
      <dgm:t>
        <a:bodyPr/>
        <a:lstStyle/>
        <a:p>
          <a:endParaRPr lang="en-US"/>
        </a:p>
      </dgm:t>
    </dgm:pt>
    <dgm:pt modelId="{4E32E9CF-B7B8-408F-A1AD-ACC32EDF6D52}">
      <dgm:prSet phldrT="[Text]"/>
      <dgm:spPr/>
      <dgm:t>
        <a:bodyPr/>
        <a:lstStyle/>
        <a:p>
          <a:r>
            <a:rPr lang="en-US" dirty="0"/>
            <a:t>Climate Data</a:t>
          </a:r>
        </a:p>
      </dgm:t>
    </dgm:pt>
    <dgm:pt modelId="{05983788-AAE2-4BE6-BF91-AB214158F1A5}" type="parTrans" cxnId="{758FE3CA-34F0-42B1-ABE1-D55E4797F9C6}">
      <dgm:prSet/>
      <dgm:spPr/>
      <dgm:t>
        <a:bodyPr/>
        <a:lstStyle/>
        <a:p>
          <a:endParaRPr lang="en-US"/>
        </a:p>
      </dgm:t>
    </dgm:pt>
    <dgm:pt modelId="{C1EC06F2-4294-4E01-86B1-4AD40050C5B8}" type="sibTrans" cxnId="{758FE3CA-34F0-42B1-ABE1-D55E4797F9C6}">
      <dgm:prSet/>
      <dgm:spPr/>
      <dgm:t>
        <a:bodyPr/>
        <a:lstStyle/>
        <a:p>
          <a:endParaRPr lang="en-US"/>
        </a:p>
      </dgm:t>
    </dgm:pt>
    <dgm:pt modelId="{6319B8A1-F1CE-4E35-8823-6B63B88C7735}">
      <dgm:prSet phldrT="[Text]"/>
      <dgm:spPr/>
      <dgm:t>
        <a:bodyPr/>
        <a:lstStyle/>
        <a:p>
          <a:r>
            <a:rPr lang="en-US" dirty="0"/>
            <a:t>Genomic Data</a:t>
          </a:r>
        </a:p>
      </dgm:t>
    </dgm:pt>
    <dgm:pt modelId="{FD4B6965-98E7-4E82-9869-718337D34685}" type="parTrans" cxnId="{0A294FF3-9588-4824-90E3-2BB6D942DF2A}">
      <dgm:prSet/>
      <dgm:spPr/>
      <dgm:t>
        <a:bodyPr/>
        <a:lstStyle/>
        <a:p>
          <a:endParaRPr lang="en-US"/>
        </a:p>
      </dgm:t>
    </dgm:pt>
    <dgm:pt modelId="{D7397630-7DD4-4188-B0BA-C8140D67204D}" type="sibTrans" cxnId="{0A294FF3-9588-4824-90E3-2BB6D942DF2A}">
      <dgm:prSet/>
      <dgm:spPr/>
      <dgm:t>
        <a:bodyPr/>
        <a:lstStyle/>
        <a:p>
          <a:endParaRPr lang="en-US"/>
        </a:p>
      </dgm:t>
    </dgm:pt>
    <dgm:pt modelId="{86980D3D-6007-4211-A5F0-376BD4486668}">
      <dgm:prSet phldrT="[Text]"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/>
            <a:t>Phenotypic Predictions</a:t>
          </a:r>
        </a:p>
      </dgm:t>
    </dgm:pt>
    <dgm:pt modelId="{0D38EDD1-7BF4-4F37-B129-172060DB1EFA}" type="parTrans" cxnId="{5CB29B37-4307-4BD5-8A99-71910280E1AA}">
      <dgm:prSet/>
      <dgm:spPr/>
      <dgm:t>
        <a:bodyPr/>
        <a:lstStyle/>
        <a:p>
          <a:endParaRPr lang="en-US"/>
        </a:p>
      </dgm:t>
    </dgm:pt>
    <dgm:pt modelId="{04805C50-BA4E-49F2-A41F-2C07D36B6237}" type="sibTrans" cxnId="{5CB29B37-4307-4BD5-8A99-71910280E1AA}">
      <dgm:prSet/>
      <dgm:spPr/>
      <dgm:t>
        <a:bodyPr/>
        <a:lstStyle/>
        <a:p>
          <a:endParaRPr lang="en-US"/>
        </a:p>
      </dgm:t>
    </dgm:pt>
    <dgm:pt modelId="{CD5CF75A-58BC-4C65-9823-68187ECBD8C8}" type="pres">
      <dgm:prSet presAssocID="{D36A03D1-623B-4526-80FC-77D17862E610}" presName="Name0" presStyleCnt="0">
        <dgm:presLayoutVars>
          <dgm:chMax val="4"/>
          <dgm:resizeHandles val="exact"/>
        </dgm:presLayoutVars>
      </dgm:prSet>
      <dgm:spPr/>
    </dgm:pt>
    <dgm:pt modelId="{854113D7-571E-4BC0-AFCD-8E4043B4723C}" type="pres">
      <dgm:prSet presAssocID="{D36A03D1-623B-4526-80FC-77D17862E610}" presName="ellipse" presStyleLbl="trBgShp" presStyleIdx="0" presStyleCnt="1"/>
      <dgm:spPr/>
    </dgm:pt>
    <dgm:pt modelId="{64200ECB-FF67-4711-86D8-CDAE5EA67EA7}" type="pres">
      <dgm:prSet presAssocID="{D36A03D1-623B-4526-80FC-77D17862E610}" presName="arrow1" presStyleLbl="fgShp" presStyleIdx="0" presStyleCnt="1" custLinFactNeighborX="0" custLinFactNeighborY="-16165"/>
      <dgm:spPr/>
    </dgm:pt>
    <dgm:pt modelId="{BC717CF0-0707-4F87-BB22-EEBD63B2B344}" type="pres">
      <dgm:prSet presAssocID="{D36A03D1-623B-4526-80FC-77D17862E610}" presName="rectangle" presStyleLbl="revTx" presStyleIdx="0" presStyleCnt="1" custLinFactNeighborY="20576">
        <dgm:presLayoutVars>
          <dgm:bulletEnabled val="1"/>
        </dgm:presLayoutVars>
      </dgm:prSet>
      <dgm:spPr/>
    </dgm:pt>
    <dgm:pt modelId="{844C5874-6B5D-45AF-A20F-CD3683F54734}" type="pres">
      <dgm:prSet presAssocID="{4E32E9CF-B7B8-408F-A1AD-ACC32EDF6D52}" presName="item1" presStyleLbl="node1" presStyleIdx="0" presStyleCnt="3">
        <dgm:presLayoutVars>
          <dgm:bulletEnabled val="1"/>
        </dgm:presLayoutVars>
      </dgm:prSet>
      <dgm:spPr/>
    </dgm:pt>
    <dgm:pt modelId="{839D44BD-8341-423D-ADB4-F475175BC145}" type="pres">
      <dgm:prSet presAssocID="{6319B8A1-F1CE-4E35-8823-6B63B88C7735}" presName="item2" presStyleLbl="node1" presStyleIdx="1" presStyleCnt="3">
        <dgm:presLayoutVars>
          <dgm:bulletEnabled val="1"/>
        </dgm:presLayoutVars>
      </dgm:prSet>
      <dgm:spPr/>
    </dgm:pt>
    <dgm:pt modelId="{FC268AE1-1619-4B05-978A-178569D8BDFC}" type="pres">
      <dgm:prSet presAssocID="{86980D3D-6007-4211-A5F0-376BD4486668}" presName="item3" presStyleLbl="node1" presStyleIdx="2" presStyleCnt="3">
        <dgm:presLayoutVars>
          <dgm:bulletEnabled val="1"/>
        </dgm:presLayoutVars>
      </dgm:prSet>
      <dgm:spPr/>
    </dgm:pt>
    <dgm:pt modelId="{70762E54-3E7C-462A-8712-59E8A6042FE8}" type="pres">
      <dgm:prSet presAssocID="{D36A03D1-623B-4526-80FC-77D17862E610}" presName="funnel" presStyleLbl="trAlignAcc1" presStyleIdx="0" presStyleCnt="1" custLinFactNeighborX="0" custLinFactNeighborY="-2309"/>
      <dgm:spPr/>
    </dgm:pt>
  </dgm:ptLst>
  <dgm:cxnLst>
    <dgm:cxn modelId="{5CB29B37-4307-4BD5-8A99-71910280E1AA}" srcId="{D36A03D1-623B-4526-80FC-77D17862E610}" destId="{86980D3D-6007-4211-A5F0-376BD4486668}" srcOrd="3" destOrd="0" parTransId="{0D38EDD1-7BF4-4F37-B129-172060DB1EFA}" sibTransId="{04805C50-BA4E-49F2-A41F-2C07D36B6237}"/>
    <dgm:cxn modelId="{3EBA0F46-04B5-40FC-AF4B-2363480CCDA1}" type="presOf" srcId="{D36A03D1-623B-4526-80FC-77D17862E610}" destId="{CD5CF75A-58BC-4C65-9823-68187ECBD8C8}" srcOrd="0" destOrd="0" presId="urn:microsoft.com/office/officeart/2005/8/layout/funnel1"/>
    <dgm:cxn modelId="{47770C50-F975-4099-92AB-8730E881C59B}" srcId="{D36A03D1-623B-4526-80FC-77D17862E610}" destId="{1F9B706E-5B74-4D9C-95E1-CD3FA4D61312}" srcOrd="0" destOrd="0" parTransId="{68B42A59-4BBA-4BB9-AA5D-D34D1F6AD3FB}" sibTransId="{7C5569B1-60BB-4FEA-AA07-E82C8103E029}"/>
    <dgm:cxn modelId="{2945FFB0-2453-448B-9242-564B0FFEA70E}" type="presOf" srcId="{86980D3D-6007-4211-A5F0-376BD4486668}" destId="{BC717CF0-0707-4F87-BB22-EEBD63B2B344}" srcOrd="0" destOrd="0" presId="urn:microsoft.com/office/officeart/2005/8/layout/funnel1"/>
    <dgm:cxn modelId="{758FE3CA-34F0-42B1-ABE1-D55E4797F9C6}" srcId="{D36A03D1-623B-4526-80FC-77D17862E610}" destId="{4E32E9CF-B7B8-408F-A1AD-ACC32EDF6D52}" srcOrd="1" destOrd="0" parTransId="{05983788-AAE2-4BE6-BF91-AB214158F1A5}" sibTransId="{C1EC06F2-4294-4E01-86B1-4AD40050C5B8}"/>
    <dgm:cxn modelId="{7EBAA6DB-355E-490F-B1D5-1DA9AACDCA0F}" type="presOf" srcId="{6319B8A1-F1CE-4E35-8823-6B63B88C7735}" destId="{844C5874-6B5D-45AF-A20F-CD3683F54734}" srcOrd="0" destOrd="0" presId="urn:microsoft.com/office/officeart/2005/8/layout/funnel1"/>
    <dgm:cxn modelId="{AA8F3CEA-22DD-48FE-8EBE-B706F672DB62}" type="presOf" srcId="{1F9B706E-5B74-4D9C-95E1-CD3FA4D61312}" destId="{FC268AE1-1619-4B05-978A-178569D8BDFC}" srcOrd="0" destOrd="0" presId="urn:microsoft.com/office/officeart/2005/8/layout/funnel1"/>
    <dgm:cxn modelId="{0A294FF3-9588-4824-90E3-2BB6D942DF2A}" srcId="{D36A03D1-623B-4526-80FC-77D17862E610}" destId="{6319B8A1-F1CE-4E35-8823-6B63B88C7735}" srcOrd="2" destOrd="0" parTransId="{FD4B6965-98E7-4E82-9869-718337D34685}" sibTransId="{D7397630-7DD4-4188-B0BA-C8140D67204D}"/>
    <dgm:cxn modelId="{2A684FFA-F80F-45AC-AAE7-A4C7411D7424}" type="presOf" srcId="{4E32E9CF-B7B8-408F-A1AD-ACC32EDF6D52}" destId="{839D44BD-8341-423D-ADB4-F475175BC145}" srcOrd="0" destOrd="0" presId="urn:microsoft.com/office/officeart/2005/8/layout/funnel1"/>
    <dgm:cxn modelId="{3BA16D90-29BD-4865-B808-668D9706126C}" type="presParOf" srcId="{CD5CF75A-58BC-4C65-9823-68187ECBD8C8}" destId="{854113D7-571E-4BC0-AFCD-8E4043B4723C}" srcOrd="0" destOrd="0" presId="urn:microsoft.com/office/officeart/2005/8/layout/funnel1"/>
    <dgm:cxn modelId="{4AD1DE13-4D67-4D29-A3F3-64E95DE95E3C}" type="presParOf" srcId="{CD5CF75A-58BC-4C65-9823-68187ECBD8C8}" destId="{64200ECB-FF67-4711-86D8-CDAE5EA67EA7}" srcOrd="1" destOrd="0" presId="urn:microsoft.com/office/officeart/2005/8/layout/funnel1"/>
    <dgm:cxn modelId="{5E9BFD4C-0FF2-4719-B2DC-488207FB6D48}" type="presParOf" srcId="{CD5CF75A-58BC-4C65-9823-68187ECBD8C8}" destId="{BC717CF0-0707-4F87-BB22-EEBD63B2B344}" srcOrd="2" destOrd="0" presId="urn:microsoft.com/office/officeart/2005/8/layout/funnel1"/>
    <dgm:cxn modelId="{8096E907-8F48-436A-A82D-830D01665D17}" type="presParOf" srcId="{CD5CF75A-58BC-4C65-9823-68187ECBD8C8}" destId="{844C5874-6B5D-45AF-A20F-CD3683F54734}" srcOrd="3" destOrd="0" presId="urn:microsoft.com/office/officeart/2005/8/layout/funnel1"/>
    <dgm:cxn modelId="{F5EBF20E-C079-474E-AF4C-4000C7DC932E}" type="presParOf" srcId="{CD5CF75A-58BC-4C65-9823-68187ECBD8C8}" destId="{839D44BD-8341-423D-ADB4-F475175BC145}" srcOrd="4" destOrd="0" presId="urn:microsoft.com/office/officeart/2005/8/layout/funnel1"/>
    <dgm:cxn modelId="{E2FF711E-9B12-4D08-8333-452B7082107D}" type="presParOf" srcId="{CD5CF75A-58BC-4C65-9823-68187ECBD8C8}" destId="{FC268AE1-1619-4B05-978A-178569D8BDFC}" srcOrd="5" destOrd="0" presId="urn:microsoft.com/office/officeart/2005/8/layout/funnel1"/>
    <dgm:cxn modelId="{58099FED-BB77-4476-8633-257758584238}" type="presParOf" srcId="{CD5CF75A-58BC-4C65-9823-68187ECBD8C8}" destId="{70762E54-3E7C-462A-8712-59E8A6042FE8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E17EB20-FBEA-41AE-B3A6-C281EA48C1CD}" type="doc">
      <dgm:prSet loTypeId="urn:microsoft.com/office/officeart/2005/8/layout/radia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7607833-A38B-43DF-B414-2CE8057EED8E}">
      <dgm:prSet phldrT="[Text]"/>
      <dgm:spPr/>
      <dgm:t>
        <a:bodyPr/>
        <a:lstStyle/>
        <a:p>
          <a:r>
            <a:rPr lang="en-US" dirty="0"/>
            <a:t>Big Data!</a:t>
          </a:r>
        </a:p>
      </dgm:t>
    </dgm:pt>
    <dgm:pt modelId="{1E3B87D9-0BE9-4B19-95CE-61527BB99C15}" type="parTrans" cxnId="{0A099F3B-A645-40E7-AE3A-290E15153EC6}">
      <dgm:prSet/>
      <dgm:spPr/>
      <dgm:t>
        <a:bodyPr/>
        <a:lstStyle/>
        <a:p>
          <a:endParaRPr lang="en-US"/>
        </a:p>
      </dgm:t>
    </dgm:pt>
    <dgm:pt modelId="{6DDE1043-C300-4447-8710-86045B592D5E}" type="sibTrans" cxnId="{0A099F3B-A645-40E7-AE3A-290E15153EC6}">
      <dgm:prSet/>
      <dgm:spPr/>
      <dgm:t>
        <a:bodyPr/>
        <a:lstStyle/>
        <a:p>
          <a:endParaRPr lang="en-US"/>
        </a:p>
      </dgm:t>
    </dgm:pt>
    <dgm:pt modelId="{D2E6ED2A-03A6-4EBB-877D-81D121593871}">
      <dgm:prSet phldrT="[Text]"/>
      <dgm:spPr/>
      <dgm:t>
        <a:bodyPr/>
        <a:lstStyle/>
        <a:p>
          <a:r>
            <a:rPr lang="en-US" dirty="0"/>
            <a:t>NDVI</a:t>
          </a:r>
        </a:p>
      </dgm:t>
    </dgm:pt>
    <dgm:pt modelId="{9FE7E67E-9449-403C-A2D2-241EB8B151E0}" type="parTrans" cxnId="{81A6BCD4-4459-4910-9257-9C44F7109FA5}">
      <dgm:prSet/>
      <dgm:spPr/>
      <dgm:t>
        <a:bodyPr/>
        <a:lstStyle/>
        <a:p>
          <a:endParaRPr lang="en-US"/>
        </a:p>
      </dgm:t>
    </dgm:pt>
    <dgm:pt modelId="{785FE0BF-EDD2-4272-8061-9C306683A148}" type="sibTrans" cxnId="{81A6BCD4-4459-4910-9257-9C44F7109FA5}">
      <dgm:prSet/>
      <dgm:spPr/>
      <dgm:t>
        <a:bodyPr/>
        <a:lstStyle/>
        <a:p>
          <a:endParaRPr lang="en-US"/>
        </a:p>
      </dgm:t>
    </dgm:pt>
    <dgm:pt modelId="{DEE4EE97-104B-4D56-A1FA-316F6D139AA8}">
      <dgm:prSet phldrT="[Text]"/>
      <dgm:spPr/>
      <dgm:t>
        <a:bodyPr/>
        <a:lstStyle/>
        <a:p>
          <a:r>
            <a:rPr lang="en-US" dirty="0"/>
            <a:t>Micro-nutrients</a:t>
          </a:r>
        </a:p>
      </dgm:t>
    </dgm:pt>
    <dgm:pt modelId="{D1F3C13D-B520-427F-BDCB-E025664E3176}" type="parTrans" cxnId="{EB4B779E-DE63-43C7-B34A-FAA306AD8BAC}">
      <dgm:prSet/>
      <dgm:spPr/>
      <dgm:t>
        <a:bodyPr/>
        <a:lstStyle/>
        <a:p>
          <a:endParaRPr lang="en-US"/>
        </a:p>
      </dgm:t>
    </dgm:pt>
    <dgm:pt modelId="{8A7C89E0-448A-4C5D-9F38-E814857CC8DE}" type="sibTrans" cxnId="{EB4B779E-DE63-43C7-B34A-FAA306AD8BAC}">
      <dgm:prSet/>
      <dgm:spPr/>
      <dgm:t>
        <a:bodyPr/>
        <a:lstStyle/>
        <a:p>
          <a:endParaRPr lang="en-US"/>
        </a:p>
      </dgm:t>
    </dgm:pt>
    <dgm:pt modelId="{E9E07F82-57CF-43BB-A099-446F31A85485}">
      <dgm:prSet phldrT="[Text]"/>
      <dgm:spPr/>
      <dgm:t>
        <a:bodyPr/>
        <a:lstStyle/>
        <a:p>
          <a:r>
            <a:rPr lang="en-US" dirty="0"/>
            <a:t>Vigor</a:t>
          </a:r>
        </a:p>
      </dgm:t>
    </dgm:pt>
    <dgm:pt modelId="{4C86439F-36B0-435B-B113-53C366B75B96}" type="parTrans" cxnId="{13F7D200-9F92-46BF-864A-52E3F3B68C81}">
      <dgm:prSet/>
      <dgm:spPr/>
      <dgm:t>
        <a:bodyPr/>
        <a:lstStyle/>
        <a:p>
          <a:endParaRPr lang="en-US"/>
        </a:p>
      </dgm:t>
    </dgm:pt>
    <dgm:pt modelId="{4B20F0EB-2799-45FA-B689-DD639BC1981A}" type="sibTrans" cxnId="{13F7D200-9F92-46BF-864A-52E3F3B68C81}">
      <dgm:prSet/>
      <dgm:spPr/>
      <dgm:t>
        <a:bodyPr/>
        <a:lstStyle/>
        <a:p>
          <a:endParaRPr lang="en-US"/>
        </a:p>
      </dgm:t>
    </dgm:pt>
    <dgm:pt modelId="{9A9654F1-7BE2-4A18-8104-31BFA54768C6}">
      <dgm:prSet phldrT="[Text]"/>
      <dgm:spPr/>
      <dgm:t>
        <a:bodyPr/>
        <a:lstStyle/>
        <a:p>
          <a:r>
            <a:rPr lang="en-US" dirty="0"/>
            <a:t>Weather</a:t>
          </a:r>
        </a:p>
      </dgm:t>
    </dgm:pt>
    <dgm:pt modelId="{8229D89C-6B94-475B-A039-CDEE8FABF879}" type="parTrans" cxnId="{8C2F4BEF-5F5C-4B62-8B89-E7DEF50D4436}">
      <dgm:prSet/>
      <dgm:spPr/>
      <dgm:t>
        <a:bodyPr/>
        <a:lstStyle/>
        <a:p>
          <a:endParaRPr lang="en-US"/>
        </a:p>
      </dgm:t>
    </dgm:pt>
    <dgm:pt modelId="{158D430C-95AE-459C-B0BA-2A212175EA69}" type="sibTrans" cxnId="{8C2F4BEF-5F5C-4B62-8B89-E7DEF50D4436}">
      <dgm:prSet/>
      <dgm:spPr/>
      <dgm:t>
        <a:bodyPr/>
        <a:lstStyle/>
        <a:p>
          <a:endParaRPr lang="en-US"/>
        </a:p>
      </dgm:t>
    </dgm:pt>
    <dgm:pt modelId="{3D05AC2C-7311-4471-8D27-69C4C9339ACB}">
      <dgm:prSet custT="1"/>
      <dgm:spPr/>
      <dgm:t>
        <a:bodyPr/>
        <a:lstStyle/>
        <a:p>
          <a:r>
            <a:rPr lang="en-US" sz="1800" dirty="0"/>
            <a:t>Growth Models</a:t>
          </a:r>
        </a:p>
      </dgm:t>
    </dgm:pt>
    <dgm:pt modelId="{56FA3874-CCF9-491D-8F2B-D698FBF41E93}" type="parTrans" cxnId="{EB627C1A-AE49-49DC-B15A-F00BB3EEC749}">
      <dgm:prSet/>
      <dgm:spPr/>
      <dgm:t>
        <a:bodyPr/>
        <a:lstStyle/>
        <a:p>
          <a:endParaRPr lang="en-US"/>
        </a:p>
      </dgm:t>
    </dgm:pt>
    <dgm:pt modelId="{FB22ADFD-5C89-4419-A682-226E78609345}" type="sibTrans" cxnId="{EB627C1A-AE49-49DC-B15A-F00BB3EEC749}">
      <dgm:prSet/>
      <dgm:spPr/>
      <dgm:t>
        <a:bodyPr/>
        <a:lstStyle/>
        <a:p>
          <a:endParaRPr lang="en-US"/>
        </a:p>
      </dgm:t>
    </dgm:pt>
    <dgm:pt modelId="{0D9C57ED-7B52-43F9-AE92-27B7B0E408C9}">
      <dgm:prSet/>
      <dgm:spPr/>
      <dgm:t>
        <a:bodyPr/>
        <a:lstStyle/>
        <a:p>
          <a:r>
            <a:rPr lang="en-US" dirty="0"/>
            <a:t>Soil</a:t>
          </a:r>
        </a:p>
      </dgm:t>
    </dgm:pt>
    <dgm:pt modelId="{0AEF7E28-71D8-4F1A-B543-F058F2B50197}" type="parTrans" cxnId="{19FABF8F-987A-42B1-BD64-3B0D19DAC7F5}">
      <dgm:prSet/>
      <dgm:spPr/>
      <dgm:t>
        <a:bodyPr/>
        <a:lstStyle/>
        <a:p>
          <a:endParaRPr lang="en-US"/>
        </a:p>
      </dgm:t>
    </dgm:pt>
    <dgm:pt modelId="{E26778E4-735F-44A0-BCC5-A73C261306ED}" type="sibTrans" cxnId="{19FABF8F-987A-42B1-BD64-3B0D19DAC7F5}">
      <dgm:prSet/>
      <dgm:spPr/>
      <dgm:t>
        <a:bodyPr/>
        <a:lstStyle/>
        <a:p>
          <a:endParaRPr lang="en-US"/>
        </a:p>
      </dgm:t>
    </dgm:pt>
    <dgm:pt modelId="{CB99A033-DBE3-4313-AE80-CFE14B2DA64E}">
      <dgm:prSet/>
      <dgm:spPr/>
      <dgm:t>
        <a:bodyPr/>
        <a:lstStyle/>
        <a:p>
          <a:r>
            <a:rPr lang="en-US" dirty="0"/>
            <a:t>Phenotypic</a:t>
          </a:r>
        </a:p>
      </dgm:t>
    </dgm:pt>
    <dgm:pt modelId="{FFB09DE5-CEDF-4F20-8551-F85150C0BB99}" type="parTrans" cxnId="{3BD405F9-994C-4954-8894-2B454E0678AA}">
      <dgm:prSet/>
      <dgm:spPr/>
      <dgm:t>
        <a:bodyPr/>
        <a:lstStyle/>
        <a:p>
          <a:endParaRPr lang="en-US"/>
        </a:p>
      </dgm:t>
    </dgm:pt>
    <dgm:pt modelId="{CCBC77A5-746E-4A84-B809-F890D5F8B1F4}" type="sibTrans" cxnId="{3BD405F9-994C-4954-8894-2B454E0678AA}">
      <dgm:prSet/>
      <dgm:spPr/>
      <dgm:t>
        <a:bodyPr/>
        <a:lstStyle/>
        <a:p>
          <a:endParaRPr lang="en-US"/>
        </a:p>
      </dgm:t>
    </dgm:pt>
    <dgm:pt modelId="{DA06E132-58D3-40C2-A602-178F2AA7EC1D}" type="pres">
      <dgm:prSet presAssocID="{9E17EB20-FBEA-41AE-B3A6-C281EA48C1CD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DBC7F7CE-9B64-4DD7-8CEF-FED7872E8B3A}" type="pres">
      <dgm:prSet presAssocID="{C7607833-A38B-43DF-B414-2CE8057EED8E}" presName="centerShape" presStyleLbl="node0" presStyleIdx="0" presStyleCnt="1"/>
      <dgm:spPr/>
    </dgm:pt>
    <dgm:pt modelId="{A0575F8B-93D0-4516-8E53-ACE916C3F421}" type="pres">
      <dgm:prSet presAssocID="{9FE7E67E-9449-403C-A2D2-241EB8B151E0}" presName="Name9" presStyleLbl="parChTrans1D2" presStyleIdx="0" presStyleCnt="7"/>
      <dgm:spPr/>
    </dgm:pt>
    <dgm:pt modelId="{F0CA17FC-F447-4AED-A3AB-EEC34E7A0CCF}" type="pres">
      <dgm:prSet presAssocID="{9FE7E67E-9449-403C-A2D2-241EB8B151E0}" presName="connTx" presStyleLbl="parChTrans1D2" presStyleIdx="0" presStyleCnt="7"/>
      <dgm:spPr/>
    </dgm:pt>
    <dgm:pt modelId="{1436DBBF-4F63-4196-8C79-567B7843DE39}" type="pres">
      <dgm:prSet presAssocID="{D2E6ED2A-03A6-4EBB-877D-81D121593871}" presName="node" presStyleLbl="node1" presStyleIdx="0" presStyleCnt="7">
        <dgm:presLayoutVars>
          <dgm:bulletEnabled val="1"/>
        </dgm:presLayoutVars>
      </dgm:prSet>
      <dgm:spPr/>
    </dgm:pt>
    <dgm:pt modelId="{B7CB9786-C095-4681-BEC8-8CFF762BA9EA}" type="pres">
      <dgm:prSet presAssocID="{D1F3C13D-B520-427F-BDCB-E025664E3176}" presName="Name9" presStyleLbl="parChTrans1D2" presStyleIdx="1" presStyleCnt="7"/>
      <dgm:spPr/>
    </dgm:pt>
    <dgm:pt modelId="{3E582F56-526B-40ED-83FE-A6A58D996EB9}" type="pres">
      <dgm:prSet presAssocID="{D1F3C13D-B520-427F-BDCB-E025664E3176}" presName="connTx" presStyleLbl="parChTrans1D2" presStyleIdx="1" presStyleCnt="7"/>
      <dgm:spPr/>
    </dgm:pt>
    <dgm:pt modelId="{5881537B-9C38-4F5E-9613-01721AAC5B09}" type="pres">
      <dgm:prSet presAssocID="{DEE4EE97-104B-4D56-A1FA-316F6D139AA8}" presName="node" presStyleLbl="node1" presStyleIdx="1" presStyleCnt="7">
        <dgm:presLayoutVars>
          <dgm:bulletEnabled val="1"/>
        </dgm:presLayoutVars>
      </dgm:prSet>
      <dgm:spPr/>
    </dgm:pt>
    <dgm:pt modelId="{1A683EFC-CB34-4A07-9B05-902B8887B4EC}" type="pres">
      <dgm:prSet presAssocID="{4C86439F-36B0-435B-B113-53C366B75B96}" presName="Name9" presStyleLbl="parChTrans1D2" presStyleIdx="2" presStyleCnt="7"/>
      <dgm:spPr/>
    </dgm:pt>
    <dgm:pt modelId="{3B349EA9-F4DC-4A86-B95E-50CA1736E710}" type="pres">
      <dgm:prSet presAssocID="{4C86439F-36B0-435B-B113-53C366B75B96}" presName="connTx" presStyleLbl="parChTrans1D2" presStyleIdx="2" presStyleCnt="7"/>
      <dgm:spPr/>
    </dgm:pt>
    <dgm:pt modelId="{A5295338-BA44-4723-B47F-11380247EB8A}" type="pres">
      <dgm:prSet presAssocID="{E9E07F82-57CF-43BB-A099-446F31A85485}" presName="node" presStyleLbl="node1" presStyleIdx="2" presStyleCnt="7">
        <dgm:presLayoutVars>
          <dgm:bulletEnabled val="1"/>
        </dgm:presLayoutVars>
      </dgm:prSet>
      <dgm:spPr/>
    </dgm:pt>
    <dgm:pt modelId="{AAA11F7A-47B7-4616-8B17-DA109C5416CB}" type="pres">
      <dgm:prSet presAssocID="{8229D89C-6B94-475B-A039-CDEE8FABF879}" presName="Name9" presStyleLbl="parChTrans1D2" presStyleIdx="3" presStyleCnt="7"/>
      <dgm:spPr/>
    </dgm:pt>
    <dgm:pt modelId="{B28C7869-A11F-4170-8311-18C0896F444D}" type="pres">
      <dgm:prSet presAssocID="{8229D89C-6B94-475B-A039-CDEE8FABF879}" presName="connTx" presStyleLbl="parChTrans1D2" presStyleIdx="3" presStyleCnt="7"/>
      <dgm:spPr/>
    </dgm:pt>
    <dgm:pt modelId="{267AECEA-D972-45AB-B439-0769AA3157DA}" type="pres">
      <dgm:prSet presAssocID="{9A9654F1-7BE2-4A18-8104-31BFA54768C6}" presName="node" presStyleLbl="node1" presStyleIdx="3" presStyleCnt="7">
        <dgm:presLayoutVars>
          <dgm:bulletEnabled val="1"/>
        </dgm:presLayoutVars>
      </dgm:prSet>
      <dgm:spPr/>
    </dgm:pt>
    <dgm:pt modelId="{77630C68-60BF-40FB-A103-8BD2FF54F6FE}" type="pres">
      <dgm:prSet presAssocID="{56FA3874-CCF9-491D-8F2B-D698FBF41E93}" presName="Name9" presStyleLbl="parChTrans1D2" presStyleIdx="4" presStyleCnt="7"/>
      <dgm:spPr/>
    </dgm:pt>
    <dgm:pt modelId="{B8F04689-9E3E-4614-A247-3FF528A39873}" type="pres">
      <dgm:prSet presAssocID="{56FA3874-CCF9-491D-8F2B-D698FBF41E93}" presName="connTx" presStyleLbl="parChTrans1D2" presStyleIdx="4" presStyleCnt="7"/>
      <dgm:spPr/>
    </dgm:pt>
    <dgm:pt modelId="{CB0B310C-D670-4141-A94B-506629E1CFB2}" type="pres">
      <dgm:prSet presAssocID="{3D05AC2C-7311-4471-8D27-69C4C9339ACB}" presName="node" presStyleLbl="node1" presStyleIdx="4" presStyleCnt="7">
        <dgm:presLayoutVars>
          <dgm:bulletEnabled val="1"/>
        </dgm:presLayoutVars>
      </dgm:prSet>
      <dgm:spPr/>
    </dgm:pt>
    <dgm:pt modelId="{E8C381F4-F270-47B5-8B4D-A035A0FBB5C1}" type="pres">
      <dgm:prSet presAssocID="{0AEF7E28-71D8-4F1A-B543-F058F2B50197}" presName="Name9" presStyleLbl="parChTrans1D2" presStyleIdx="5" presStyleCnt="7"/>
      <dgm:spPr/>
    </dgm:pt>
    <dgm:pt modelId="{CD930A7C-BAC4-48F1-A40F-A311F2D82D69}" type="pres">
      <dgm:prSet presAssocID="{0AEF7E28-71D8-4F1A-B543-F058F2B50197}" presName="connTx" presStyleLbl="parChTrans1D2" presStyleIdx="5" presStyleCnt="7"/>
      <dgm:spPr/>
    </dgm:pt>
    <dgm:pt modelId="{96462A48-4742-4C8B-98F6-FC4B7A18BC74}" type="pres">
      <dgm:prSet presAssocID="{0D9C57ED-7B52-43F9-AE92-27B7B0E408C9}" presName="node" presStyleLbl="node1" presStyleIdx="5" presStyleCnt="7">
        <dgm:presLayoutVars>
          <dgm:bulletEnabled val="1"/>
        </dgm:presLayoutVars>
      </dgm:prSet>
      <dgm:spPr/>
    </dgm:pt>
    <dgm:pt modelId="{4D1CD332-F9D1-4505-B163-5A9F4FD26549}" type="pres">
      <dgm:prSet presAssocID="{FFB09DE5-CEDF-4F20-8551-F85150C0BB99}" presName="Name9" presStyleLbl="parChTrans1D2" presStyleIdx="6" presStyleCnt="7"/>
      <dgm:spPr/>
    </dgm:pt>
    <dgm:pt modelId="{91CF41A2-C55A-43B3-99F1-99D6FDC42921}" type="pres">
      <dgm:prSet presAssocID="{FFB09DE5-CEDF-4F20-8551-F85150C0BB99}" presName="connTx" presStyleLbl="parChTrans1D2" presStyleIdx="6" presStyleCnt="7"/>
      <dgm:spPr/>
    </dgm:pt>
    <dgm:pt modelId="{7F56E617-CC9B-4188-ABEA-C8755E3B3434}" type="pres">
      <dgm:prSet presAssocID="{CB99A033-DBE3-4313-AE80-CFE14B2DA64E}" presName="node" presStyleLbl="node1" presStyleIdx="6" presStyleCnt="7">
        <dgm:presLayoutVars>
          <dgm:bulletEnabled val="1"/>
        </dgm:presLayoutVars>
      </dgm:prSet>
      <dgm:spPr/>
    </dgm:pt>
  </dgm:ptLst>
  <dgm:cxnLst>
    <dgm:cxn modelId="{13F7D200-9F92-46BF-864A-52E3F3B68C81}" srcId="{C7607833-A38B-43DF-B414-2CE8057EED8E}" destId="{E9E07F82-57CF-43BB-A099-446F31A85485}" srcOrd="2" destOrd="0" parTransId="{4C86439F-36B0-435B-B113-53C366B75B96}" sibTransId="{4B20F0EB-2799-45FA-B689-DD639BC1981A}"/>
    <dgm:cxn modelId="{FF01FC00-BD39-45ED-8519-2EEC441EF5F8}" type="presOf" srcId="{9FE7E67E-9449-403C-A2D2-241EB8B151E0}" destId="{A0575F8B-93D0-4516-8E53-ACE916C3F421}" srcOrd="0" destOrd="0" presId="urn:microsoft.com/office/officeart/2005/8/layout/radial1"/>
    <dgm:cxn modelId="{E717A70D-B2F9-49B2-B1C8-158F2345FA85}" type="presOf" srcId="{8229D89C-6B94-475B-A039-CDEE8FABF879}" destId="{AAA11F7A-47B7-4616-8B17-DA109C5416CB}" srcOrd="0" destOrd="0" presId="urn:microsoft.com/office/officeart/2005/8/layout/radial1"/>
    <dgm:cxn modelId="{6D447F0E-943A-4B7B-8B60-05535A11E55D}" type="presOf" srcId="{E9E07F82-57CF-43BB-A099-446F31A85485}" destId="{A5295338-BA44-4723-B47F-11380247EB8A}" srcOrd="0" destOrd="0" presId="urn:microsoft.com/office/officeart/2005/8/layout/radial1"/>
    <dgm:cxn modelId="{37075117-644F-4BB9-BDC9-C2455E5B5110}" type="presOf" srcId="{8229D89C-6B94-475B-A039-CDEE8FABF879}" destId="{B28C7869-A11F-4170-8311-18C0896F444D}" srcOrd="1" destOrd="0" presId="urn:microsoft.com/office/officeart/2005/8/layout/radial1"/>
    <dgm:cxn modelId="{EB627C1A-AE49-49DC-B15A-F00BB3EEC749}" srcId="{C7607833-A38B-43DF-B414-2CE8057EED8E}" destId="{3D05AC2C-7311-4471-8D27-69C4C9339ACB}" srcOrd="4" destOrd="0" parTransId="{56FA3874-CCF9-491D-8F2B-D698FBF41E93}" sibTransId="{FB22ADFD-5C89-4419-A682-226E78609345}"/>
    <dgm:cxn modelId="{66372D24-8ECE-4D93-B54C-97FBC4572804}" type="presOf" srcId="{FFB09DE5-CEDF-4F20-8551-F85150C0BB99}" destId="{4D1CD332-F9D1-4505-B163-5A9F4FD26549}" srcOrd="0" destOrd="0" presId="urn:microsoft.com/office/officeart/2005/8/layout/radial1"/>
    <dgm:cxn modelId="{E1BAD529-E55C-4784-92AF-8A20A70ADF4D}" type="presOf" srcId="{4C86439F-36B0-435B-B113-53C366B75B96}" destId="{1A683EFC-CB34-4A07-9B05-902B8887B4EC}" srcOrd="0" destOrd="0" presId="urn:microsoft.com/office/officeart/2005/8/layout/radial1"/>
    <dgm:cxn modelId="{0A099F3B-A645-40E7-AE3A-290E15153EC6}" srcId="{9E17EB20-FBEA-41AE-B3A6-C281EA48C1CD}" destId="{C7607833-A38B-43DF-B414-2CE8057EED8E}" srcOrd="0" destOrd="0" parTransId="{1E3B87D9-0BE9-4B19-95CE-61527BB99C15}" sibTransId="{6DDE1043-C300-4447-8710-86045B592D5E}"/>
    <dgm:cxn modelId="{3E376C5E-F327-4D20-953B-9CA559F64F2C}" type="presOf" srcId="{0AEF7E28-71D8-4F1A-B543-F058F2B50197}" destId="{CD930A7C-BAC4-48F1-A40F-A311F2D82D69}" srcOrd="1" destOrd="0" presId="urn:microsoft.com/office/officeart/2005/8/layout/radial1"/>
    <dgm:cxn modelId="{BB3EE446-CB22-4AF3-940F-0D2F32142E49}" type="presOf" srcId="{4C86439F-36B0-435B-B113-53C366B75B96}" destId="{3B349EA9-F4DC-4A86-B95E-50CA1736E710}" srcOrd="1" destOrd="0" presId="urn:microsoft.com/office/officeart/2005/8/layout/radial1"/>
    <dgm:cxn modelId="{DCA89067-B686-4916-94D0-87AB3CA94FBC}" type="presOf" srcId="{9FE7E67E-9449-403C-A2D2-241EB8B151E0}" destId="{F0CA17FC-F447-4AED-A3AB-EEC34E7A0CCF}" srcOrd="1" destOrd="0" presId="urn:microsoft.com/office/officeart/2005/8/layout/radial1"/>
    <dgm:cxn modelId="{0AC0ED6C-9690-4EDD-AF47-5E03DD0991A8}" type="presOf" srcId="{FFB09DE5-CEDF-4F20-8551-F85150C0BB99}" destId="{91CF41A2-C55A-43B3-99F1-99D6FDC42921}" srcOrd="1" destOrd="0" presId="urn:microsoft.com/office/officeart/2005/8/layout/radial1"/>
    <dgm:cxn modelId="{2B23E950-5A95-43A5-BB5B-D0EFD783E423}" type="presOf" srcId="{0AEF7E28-71D8-4F1A-B543-F058F2B50197}" destId="{E8C381F4-F270-47B5-8B4D-A035A0FBB5C1}" srcOrd="0" destOrd="0" presId="urn:microsoft.com/office/officeart/2005/8/layout/radial1"/>
    <dgm:cxn modelId="{D348BC71-D8E3-46B2-890F-DE688AD58A50}" type="presOf" srcId="{3D05AC2C-7311-4471-8D27-69C4C9339ACB}" destId="{CB0B310C-D670-4141-A94B-506629E1CFB2}" srcOrd="0" destOrd="0" presId="urn:microsoft.com/office/officeart/2005/8/layout/radial1"/>
    <dgm:cxn modelId="{D060E17D-AA28-4B30-8E72-3B715123FF41}" type="presOf" srcId="{C7607833-A38B-43DF-B414-2CE8057EED8E}" destId="{DBC7F7CE-9B64-4DD7-8CEF-FED7872E8B3A}" srcOrd="0" destOrd="0" presId="urn:microsoft.com/office/officeart/2005/8/layout/radial1"/>
    <dgm:cxn modelId="{19FABF8F-987A-42B1-BD64-3B0D19DAC7F5}" srcId="{C7607833-A38B-43DF-B414-2CE8057EED8E}" destId="{0D9C57ED-7B52-43F9-AE92-27B7B0E408C9}" srcOrd="5" destOrd="0" parTransId="{0AEF7E28-71D8-4F1A-B543-F058F2B50197}" sibTransId="{E26778E4-735F-44A0-BCC5-A73C261306ED}"/>
    <dgm:cxn modelId="{4A5EFD8F-831C-46E1-903B-67F8C8523364}" type="presOf" srcId="{CB99A033-DBE3-4313-AE80-CFE14B2DA64E}" destId="{7F56E617-CC9B-4188-ABEA-C8755E3B3434}" srcOrd="0" destOrd="0" presId="urn:microsoft.com/office/officeart/2005/8/layout/radial1"/>
    <dgm:cxn modelId="{C1488696-9D3D-4F18-B78A-C86CB3D74A37}" type="presOf" srcId="{9E17EB20-FBEA-41AE-B3A6-C281EA48C1CD}" destId="{DA06E132-58D3-40C2-A602-178F2AA7EC1D}" srcOrd="0" destOrd="0" presId="urn:microsoft.com/office/officeart/2005/8/layout/radial1"/>
    <dgm:cxn modelId="{8E300F9B-A49A-4D3D-91E6-E55757879ABD}" type="presOf" srcId="{D1F3C13D-B520-427F-BDCB-E025664E3176}" destId="{B7CB9786-C095-4681-BEC8-8CFF762BA9EA}" srcOrd="0" destOrd="0" presId="urn:microsoft.com/office/officeart/2005/8/layout/radial1"/>
    <dgm:cxn modelId="{EB4B779E-DE63-43C7-B34A-FAA306AD8BAC}" srcId="{C7607833-A38B-43DF-B414-2CE8057EED8E}" destId="{DEE4EE97-104B-4D56-A1FA-316F6D139AA8}" srcOrd="1" destOrd="0" parTransId="{D1F3C13D-B520-427F-BDCB-E025664E3176}" sibTransId="{8A7C89E0-448A-4C5D-9F38-E814857CC8DE}"/>
    <dgm:cxn modelId="{18D72DA4-2311-4863-B37B-243F61F1B3A9}" type="presOf" srcId="{9A9654F1-7BE2-4A18-8104-31BFA54768C6}" destId="{267AECEA-D972-45AB-B439-0769AA3157DA}" srcOrd="0" destOrd="0" presId="urn:microsoft.com/office/officeart/2005/8/layout/radial1"/>
    <dgm:cxn modelId="{B81E1FBC-0D8E-411D-A057-E31150B3126E}" type="presOf" srcId="{56FA3874-CCF9-491D-8F2B-D698FBF41E93}" destId="{B8F04689-9E3E-4614-A247-3FF528A39873}" srcOrd="1" destOrd="0" presId="urn:microsoft.com/office/officeart/2005/8/layout/radial1"/>
    <dgm:cxn modelId="{C34CECC1-C23F-4AF8-A4CF-41A2EFF119BB}" type="presOf" srcId="{DEE4EE97-104B-4D56-A1FA-316F6D139AA8}" destId="{5881537B-9C38-4F5E-9613-01721AAC5B09}" srcOrd="0" destOrd="0" presId="urn:microsoft.com/office/officeart/2005/8/layout/radial1"/>
    <dgm:cxn modelId="{14F051CC-8476-4A9F-9AB1-71D04F72949E}" type="presOf" srcId="{D2E6ED2A-03A6-4EBB-877D-81D121593871}" destId="{1436DBBF-4F63-4196-8C79-567B7843DE39}" srcOrd="0" destOrd="0" presId="urn:microsoft.com/office/officeart/2005/8/layout/radial1"/>
    <dgm:cxn modelId="{D62EE6CC-A8F1-4E31-9745-30A307D1206E}" type="presOf" srcId="{0D9C57ED-7B52-43F9-AE92-27B7B0E408C9}" destId="{96462A48-4742-4C8B-98F6-FC4B7A18BC74}" srcOrd="0" destOrd="0" presId="urn:microsoft.com/office/officeart/2005/8/layout/radial1"/>
    <dgm:cxn modelId="{81A6BCD4-4459-4910-9257-9C44F7109FA5}" srcId="{C7607833-A38B-43DF-B414-2CE8057EED8E}" destId="{D2E6ED2A-03A6-4EBB-877D-81D121593871}" srcOrd="0" destOrd="0" parTransId="{9FE7E67E-9449-403C-A2D2-241EB8B151E0}" sibTransId="{785FE0BF-EDD2-4272-8061-9C306683A148}"/>
    <dgm:cxn modelId="{8C2F4BEF-5F5C-4B62-8B89-E7DEF50D4436}" srcId="{C7607833-A38B-43DF-B414-2CE8057EED8E}" destId="{9A9654F1-7BE2-4A18-8104-31BFA54768C6}" srcOrd="3" destOrd="0" parTransId="{8229D89C-6B94-475B-A039-CDEE8FABF879}" sibTransId="{158D430C-95AE-459C-B0BA-2A212175EA69}"/>
    <dgm:cxn modelId="{3BD405F9-994C-4954-8894-2B454E0678AA}" srcId="{C7607833-A38B-43DF-B414-2CE8057EED8E}" destId="{CB99A033-DBE3-4313-AE80-CFE14B2DA64E}" srcOrd="6" destOrd="0" parTransId="{FFB09DE5-CEDF-4F20-8551-F85150C0BB99}" sibTransId="{CCBC77A5-746E-4A84-B809-F890D5F8B1F4}"/>
    <dgm:cxn modelId="{EDCFB3FA-037F-442F-A003-74294E400870}" type="presOf" srcId="{56FA3874-CCF9-491D-8F2B-D698FBF41E93}" destId="{77630C68-60BF-40FB-A103-8BD2FF54F6FE}" srcOrd="0" destOrd="0" presId="urn:microsoft.com/office/officeart/2005/8/layout/radial1"/>
    <dgm:cxn modelId="{384589FE-4CC2-46FF-9253-EA787E0A8535}" type="presOf" srcId="{D1F3C13D-B520-427F-BDCB-E025664E3176}" destId="{3E582F56-526B-40ED-83FE-A6A58D996EB9}" srcOrd="1" destOrd="0" presId="urn:microsoft.com/office/officeart/2005/8/layout/radial1"/>
    <dgm:cxn modelId="{0FFF8974-BC49-480A-A2DF-9398A4BD8234}" type="presParOf" srcId="{DA06E132-58D3-40C2-A602-178F2AA7EC1D}" destId="{DBC7F7CE-9B64-4DD7-8CEF-FED7872E8B3A}" srcOrd="0" destOrd="0" presId="urn:microsoft.com/office/officeart/2005/8/layout/radial1"/>
    <dgm:cxn modelId="{83AF328B-53D7-4556-85F7-15506CB4CAB0}" type="presParOf" srcId="{DA06E132-58D3-40C2-A602-178F2AA7EC1D}" destId="{A0575F8B-93D0-4516-8E53-ACE916C3F421}" srcOrd="1" destOrd="0" presId="urn:microsoft.com/office/officeart/2005/8/layout/radial1"/>
    <dgm:cxn modelId="{47269CE3-10A7-4A95-9891-A5E163E91531}" type="presParOf" srcId="{A0575F8B-93D0-4516-8E53-ACE916C3F421}" destId="{F0CA17FC-F447-4AED-A3AB-EEC34E7A0CCF}" srcOrd="0" destOrd="0" presId="urn:microsoft.com/office/officeart/2005/8/layout/radial1"/>
    <dgm:cxn modelId="{D78B45FA-53C4-4DF5-AF5D-59ACBD815813}" type="presParOf" srcId="{DA06E132-58D3-40C2-A602-178F2AA7EC1D}" destId="{1436DBBF-4F63-4196-8C79-567B7843DE39}" srcOrd="2" destOrd="0" presId="urn:microsoft.com/office/officeart/2005/8/layout/radial1"/>
    <dgm:cxn modelId="{179F03C8-59BB-4480-896B-086024412C1B}" type="presParOf" srcId="{DA06E132-58D3-40C2-A602-178F2AA7EC1D}" destId="{B7CB9786-C095-4681-BEC8-8CFF762BA9EA}" srcOrd="3" destOrd="0" presId="urn:microsoft.com/office/officeart/2005/8/layout/radial1"/>
    <dgm:cxn modelId="{8DD44D7F-A757-48E5-8478-8F1959B0633E}" type="presParOf" srcId="{B7CB9786-C095-4681-BEC8-8CFF762BA9EA}" destId="{3E582F56-526B-40ED-83FE-A6A58D996EB9}" srcOrd="0" destOrd="0" presId="urn:microsoft.com/office/officeart/2005/8/layout/radial1"/>
    <dgm:cxn modelId="{8452F2E0-F8B1-4C3C-9A16-9CE7CD59EC8A}" type="presParOf" srcId="{DA06E132-58D3-40C2-A602-178F2AA7EC1D}" destId="{5881537B-9C38-4F5E-9613-01721AAC5B09}" srcOrd="4" destOrd="0" presId="urn:microsoft.com/office/officeart/2005/8/layout/radial1"/>
    <dgm:cxn modelId="{867CFFC3-1744-4069-8BAF-E861995CAAAD}" type="presParOf" srcId="{DA06E132-58D3-40C2-A602-178F2AA7EC1D}" destId="{1A683EFC-CB34-4A07-9B05-902B8887B4EC}" srcOrd="5" destOrd="0" presId="urn:microsoft.com/office/officeart/2005/8/layout/radial1"/>
    <dgm:cxn modelId="{2DB008B4-AF4C-42A2-9A30-1FCBF06259BF}" type="presParOf" srcId="{1A683EFC-CB34-4A07-9B05-902B8887B4EC}" destId="{3B349EA9-F4DC-4A86-B95E-50CA1736E710}" srcOrd="0" destOrd="0" presId="urn:microsoft.com/office/officeart/2005/8/layout/radial1"/>
    <dgm:cxn modelId="{3FABE85F-46A2-4487-8B3E-5177861E7823}" type="presParOf" srcId="{DA06E132-58D3-40C2-A602-178F2AA7EC1D}" destId="{A5295338-BA44-4723-B47F-11380247EB8A}" srcOrd="6" destOrd="0" presId="urn:microsoft.com/office/officeart/2005/8/layout/radial1"/>
    <dgm:cxn modelId="{4C96ECFC-7A8E-466D-97B3-55C8C9693CA2}" type="presParOf" srcId="{DA06E132-58D3-40C2-A602-178F2AA7EC1D}" destId="{AAA11F7A-47B7-4616-8B17-DA109C5416CB}" srcOrd="7" destOrd="0" presId="urn:microsoft.com/office/officeart/2005/8/layout/radial1"/>
    <dgm:cxn modelId="{FD7F8037-027B-43BC-B43E-AC1D97B3C03D}" type="presParOf" srcId="{AAA11F7A-47B7-4616-8B17-DA109C5416CB}" destId="{B28C7869-A11F-4170-8311-18C0896F444D}" srcOrd="0" destOrd="0" presId="urn:microsoft.com/office/officeart/2005/8/layout/radial1"/>
    <dgm:cxn modelId="{EBBCA4C3-73A7-46F3-8DB5-CA5A1E393411}" type="presParOf" srcId="{DA06E132-58D3-40C2-A602-178F2AA7EC1D}" destId="{267AECEA-D972-45AB-B439-0769AA3157DA}" srcOrd="8" destOrd="0" presId="urn:microsoft.com/office/officeart/2005/8/layout/radial1"/>
    <dgm:cxn modelId="{8B14E057-E3C9-4166-8FD4-4242B099F000}" type="presParOf" srcId="{DA06E132-58D3-40C2-A602-178F2AA7EC1D}" destId="{77630C68-60BF-40FB-A103-8BD2FF54F6FE}" srcOrd="9" destOrd="0" presId="urn:microsoft.com/office/officeart/2005/8/layout/radial1"/>
    <dgm:cxn modelId="{9F1114F1-D1C2-40D6-9079-CCAB435DA16B}" type="presParOf" srcId="{77630C68-60BF-40FB-A103-8BD2FF54F6FE}" destId="{B8F04689-9E3E-4614-A247-3FF528A39873}" srcOrd="0" destOrd="0" presId="urn:microsoft.com/office/officeart/2005/8/layout/radial1"/>
    <dgm:cxn modelId="{175EE647-8807-4CAE-9AB8-4D6BE16DFB8F}" type="presParOf" srcId="{DA06E132-58D3-40C2-A602-178F2AA7EC1D}" destId="{CB0B310C-D670-4141-A94B-506629E1CFB2}" srcOrd="10" destOrd="0" presId="urn:microsoft.com/office/officeart/2005/8/layout/radial1"/>
    <dgm:cxn modelId="{BE1754F5-A033-4E80-BF08-AE0F82CF0515}" type="presParOf" srcId="{DA06E132-58D3-40C2-A602-178F2AA7EC1D}" destId="{E8C381F4-F270-47B5-8B4D-A035A0FBB5C1}" srcOrd="11" destOrd="0" presId="urn:microsoft.com/office/officeart/2005/8/layout/radial1"/>
    <dgm:cxn modelId="{C5728858-3DCE-4097-B217-3516F116AD9B}" type="presParOf" srcId="{E8C381F4-F270-47B5-8B4D-A035A0FBB5C1}" destId="{CD930A7C-BAC4-48F1-A40F-A311F2D82D69}" srcOrd="0" destOrd="0" presId="urn:microsoft.com/office/officeart/2005/8/layout/radial1"/>
    <dgm:cxn modelId="{352EFC75-DF49-403C-921C-D452FB402441}" type="presParOf" srcId="{DA06E132-58D3-40C2-A602-178F2AA7EC1D}" destId="{96462A48-4742-4C8B-98F6-FC4B7A18BC74}" srcOrd="12" destOrd="0" presId="urn:microsoft.com/office/officeart/2005/8/layout/radial1"/>
    <dgm:cxn modelId="{EDF390D7-4E6C-4088-B11F-3BB30A31C418}" type="presParOf" srcId="{DA06E132-58D3-40C2-A602-178F2AA7EC1D}" destId="{4D1CD332-F9D1-4505-B163-5A9F4FD26549}" srcOrd="13" destOrd="0" presId="urn:microsoft.com/office/officeart/2005/8/layout/radial1"/>
    <dgm:cxn modelId="{A23D50DC-9400-4930-8412-356CC8D2906A}" type="presParOf" srcId="{4D1CD332-F9D1-4505-B163-5A9F4FD26549}" destId="{91CF41A2-C55A-43B3-99F1-99D6FDC42921}" srcOrd="0" destOrd="0" presId="urn:microsoft.com/office/officeart/2005/8/layout/radial1"/>
    <dgm:cxn modelId="{69523D36-EF95-4B1B-AF2C-1B282579C768}" type="presParOf" srcId="{DA06E132-58D3-40C2-A602-178F2AA7EC1D}" destId="{7F56E617-CC9B-4188-ABEA-C8755E3B3434}" srcOrd="14" destOrd="0" presId="urn:microsoft.com/office/officeart/2005/8/layout/radia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47ADC988-B701-479A-B96C-35A14E1987AB}" type="doc">
      <dgm:prSet loTypeId="urn:microsoft.com/office/officeart/2005/8/layout/equation2" loCatId="process" qsTypeId="urn:microsoft.com/office/officeart/2005/8/quickstyle/simple1" qsCatId="simple" csTypeId="urn:microsoft.com/office/officeart/2005/8/colors/accent1_2" csCatId="accent1" phldr="1"/>
      <dgm:spPr/>
    </dgm:pt>
    <dgm:pt modelId="{C03F6EBB-B0FF-44E0-AFCF-DA32414E2148}">
      <dgm:prSet phldrT="[Text]"/>
      <dgm:spPr/>
      <dgm:t>
        <a:bodyPr/>
        <a:lstStyle/>
        <a:p>
          <a:r>
            <a:rPr lang="en-US" dirty="0"/>
            <a:t>RF Optimization</a:t>
          </a:r>
        </a:p>
      </dgm:t>
    </dgm:pt>
    <dgm:pt modelId="{13550035-3C62-44CB-A727-8D07B6C29021}" type="parTrans" cxnId="{EE26D0FF-3CA8-49DB-ABC8-9852A6690A37}">
      <dgm:prSet/>
      <dgm:spPr/>
      <dgm:t>
        <a:bodyPr/>
        <a:lstStyle/>
        <a:p>
          <a:endParaRPr lang="en-US"/>
        </a:p>
      </dgm:t>
    </dgm:pt>
    <dgm:pt modelId="{EFB7B114-17A4-41F2-91D6-EA0CC9358DE1}" type="sibTrans" cxnId="{EE26D0FF-3CA8-49DB-ABC8-9852A6690A37}">
      <dgm:prSet/>
      <dgm:spPr/>
      <dgm:t>
        <a:bodyPr/>
        <a:lstStyle/>
        <a:p>
          <a:endParaRPr lang="en-US"/>
        </a:p>
      </dgm:t>
    </dgm:pt>
    <dgm:pt modelId="{99977986-7630-421C-B4C8-9A3940E41069}">
      <dgm:prSet phldrT="[Text]"/>
      <dgm:spPr/>
      <dgm:t>
        <a:bodyPr/>
        <a:lstStyle/>
        <a:p>
          <a:r>
            <a:rPr lang="en-US" dirty="0"/>
            <a:t>NN Optimization</a:t>
          </a:r>
        </a:p>
      </dgm:t>
    </dgm:pt>
    <dgm:pt modelId="{6091CA72-AD41-4DCD-8E04-C915C48609EC}" type="parTrans" cxnId="{52067909-7165-40FA-BD90-4A657009E768}">
      <dgm:prSet/>
      <dgm:spPr/>
      <dgm:t>
        <a:bodyPr/>
        <a:lstStyle/>
        <a:p>
          <a:endParaRPr lang="en-US"/>
        </a:p>
      </dgm:t>
    </dgm:pt>
    <dgm:pt modelId="{C21E0B61-9134-4810-A926-D6A515D2B7C0}" type="sibTrans" cxnId="{52067909-7165-40FA-BD90-4A657009E768}">
      <dgm:prSet/>
      <dgm:spPr/>
      <dgm:t>
        <a:bodyPr/>
        <a:lstStyle/>
        <a:p>
          <a:endParaRPr lang="en-US"/>
        </a:p>
      </dgm:t>
    </dgm:pt>
    <dgm:pt modelId="{9834B3B0-1D6F-48A6-8CB1-6D113B23DA0D}">
      <dgm:prSet phldrT="[Text]"/>
      <dgm:spPr/>
      <dgm:t>
        <a:bodyPr/>
        <a:lstStyle/>
        <a:p>
          <a:r>
            <a:rPr lang="en-US" dirty="0"/>
            <a:t>Comparison</a:t>
          </a:r>
        </a:p>
      </dgm:t>
    </dgm:pt>
    <dgm:pt modelId="{DFF269FB-9E9F-4FA8-B7C3-167A4CC3CD30}" type="parTrans" cxnId="{FA9427A0-797C-46FC-B31E-4CEB40E72C60}">
      <dgm:prSet/>
      <dgm:spPr/>
      <dgm:t>
        <a:bodyPr/>
        <a:lstStyle/>
        <a:p>
          <a:endParaRPr lang="en-US"/>
        </a:p>
      </dgm:t>
    </dgm:pt>
    <dgm:pt modelId="{B5C2E4EB-294B-4FDA-9E17-9138665C2045}" type="sibTrans" cxnId="{FA9427A0-797C-46FC-B31E-4CEB40E72C60}">
      <dgm:prSet/>
      <dgm:spPr/>
      <dgm:t>
        <a:bodyPr/>
        <a:lstStyle/>
        <a:p>
          <a:endParaRPr lang="en-US"/>
        </a:p>
      </dgm:t>
    </dgm:pt>
    <dgm:pt modelId="{0A9CE334-B2E2-452A-8507-637DBDB3B97F}">
      <dgm:prSet phldrT="[Text]"/>
      <dgm:spPr/>
      <dgm:t>
        <a:bodyPr/>
        <a:lstStyle/>
        <a:p>
          <a:r>
            <a:rPr lang="en-US" dirty="0"/>
            <a:t>LR Optimization</a:t>
          </a:r>
        </a:p>
      </dgm:t>
    </dgm:pt>
    <dgm:pt modelId="{1B6FB0A5-A569-48EF-B29D-C775F9FB94AA}" type="parTrans" cxnId="{9D8B4430-3AB4-4C22-9688-B3388BB5CD1E}">
      <dgm:prSet/>
      <dgm:spPr/>
      <dgm:t>
        <a:bodyPr/>
        <a:lstStyle/>
        <a:p>
          <a:endParaRPr lang="en-US"/>
        </a:p>
      </dgm:t>
    </dgm:pt>
    <dgm:pt modelId="{6DB5D254-95A9-44FB-AD36-137CFC629798}" type="sibTrans" cxnId="{9D8B4430-3AB4-4C22-9688-B3388BB5CD1E}">
      <dgm:prSet/>
      <dgm:spPr/>
      <dgm:t>
        <a:bodyPr/>
        <a:lstStyle/>
        <a:p>
          <a:endParaRPr lang="en-US"/>
        </a:p>
      </dgm:t>
    </dgm:pt>
    <dgm:pt modelId="{956609B6-63E5-4734-996E-71D2E672E346}" type="pres">
      <dgm:prSet presAssocID="{47ADC988-B701-479A-B96C-35A14E1987AB}" presName="Name0" presStyleCnt="0">
        <dgm:presLayoutVars>
          <dgm:dir/>
          <dgm:resizeHandles val="exact"/>
        </dgm:presLayoutVars>
      </dgm:prSet>
      <dgm:spPr/>
    </dgm:pt>
    <dgm:pt modelId="{16799ADD-7CE1-463D-BBCC-E8250E449742}" type="pres">
      <dgm:prSet presAssocID="{47ADC988-B701-479A-B96C-35A14E1987AB}" presName="vNodes" presStyleCnt="0"/>
      <dgm:spPr/>
    </dgm:pt>
    <dgm:pt modelId="{21A90739-527B-4E40-91BA-925D9194C711}" type="pres">
      <dgm:prSet presAssocID="{C03F6EBB-B0FF-44E0-AFCF-DA32414E2148}" presName="node" presStyleLbl="node1" presStyleIdx="0" presStyleCnt="4" custLinFactNeighborX="-1954" custLinFactNeighborY="-9289">
        <dgm:presLayoutVars>
          <dgm:bulletEnabled val="1"/>
        </dgm:presLayoutVars>
      </dgm:prSet>
      <dgm:spPr/>
    </dgm:pt>
    <dgm:pt modelId="{924D7C35-082A-42CC-88B0-6F9D32015A4D}" type="pres">
      <dgm:prSet presAssocID="{EFB7B114-17A4-41F2-91D6-EA0CC9358DE1}" presName="spacerT" presStyleCnt="0"/>
      <dgm:spPr/>
    </dgm:pt>
    <dgm:pt modelId="{061002B7-FAA0-475F-8D11-8D78C46E6306}" type="pres">
      <dgm:prSet presAssocID="{EFB7B114-17A4-41F2-91D6-EA0CC9358DE1}" presName="sibTrans" presStyleLbl="sibTrans2D1" presStyleIdx="0" presStyleCnt="3"/>
      <dgm:spPr/>
    </dgm:pt>
    <dgm:pt modelId="{BF959269-DCB2-4813-A5D3-ACF525A18276}" type="pres">
      <dgm:prSet presAssocID="{EFB7B114-17A4-41F2-91D6-EA0CC9358DE1}" presName="spacerB" presStyleCnt="0"/>
      <dgm:spPr/>
    </dgm:pt>
    <dgm:pt modelId="{F5404DE9-702D-4745-AB96-CD996644F38A}" type="pres">
      <dgm:prSet presAssocID="{99977986-7630-421C-B4C8-9A3940E41069}" presName="node" presStyleLbl="node1" presStyleIdx="1" presStyleCnt="4">
        <dgm:presLayoutVars>
          <dgm:bulletEnabled val="1"/>
        </dgm:presLayoutVars>
      </dgm:prSet>
      <dgm:spPr/>
    </dgm:pt>
    <dgm:pt modelId="{648CE7B3-EEA4-4629-B6DD-C81D555C6436}" type="pres">
      <dgm:prSet presAssocID="{C21E0B61-9134-4810-A926-D6A515D2B7C0}" presName="spacerT" presStyleCnt="0"/>
      <dgm:spPr/>
    </dgm:pt>
    <dgm:pt modelId="{F2037DC6-872A-4A1D-915F-1C6E9A9736CB}" type="pres">
      <dgm:prSet presAssocID="{C21E0B61-9134-4810-A926-D6A515D2B7C0}" presName="sibTrans" presStyleLbl="sibTrans2D1" presStyleIdx="1" presStyleCnt="3"/>
      <dgm:spPr/>
    </dgm:pt>
    <dgm:pt modelId="{63FB91F8-3454-444F-8B4D-5C9039AC43E1}" type="pres">
      <dgm:prSet presAssocID="{C21E0B61-9134-4810-A926-D6A515D2B7C0}" presName="spacerB" presStyleCnt="0"/>
      <dgm:spPr/>
    </dgm:pt>
    <dgm:pt modelId="{59086128-E9F7-4C88-8FCC-2493FC13351B}" type="pres">
      <dgm:prSet presAssocID="{0A9CE334-B2E2-452A-8507-637DBDB3B97F}" presName="node" presStyleLbl="node1" presStyleIdx="2" presStyleCnt="4">
        <dgm:presLayoutVars>
          <dgm:bulletEnabled val="1"/>
        </dgm:presLayoutVars>
      </dgm:prSet>
      <dgm:spPr/>
    </dgm:pt>
    <dgm:pt modelId="{4D99DA08-512A-407D-AFDF-92ADD59F4ACA}" type="pres">
      <dgm:prSet presAssocID="{47ADC988-B701-479A-B96C-35A14E1987AB}" presName="sibTransLast" presStyleLbl="sibTrans2D1" presStyleIdx="2" presStyleCnt="3"/>
      <dgm:spPr/>
    </dgm:pt>
    <dgm:pt modelId="{981F768B-4694-4567-A419-158D98B15975}" type="pres">
      <dgm:prSet presAssocID="{47ADC988-B701-479A-B96C-35A14E1987AB}" presName="connectorText" presStyleLbl="sibTrans2D1" presStyleIdx="2" presStyleCnt="3"/>
      <dgm:spPr/>
    </dgm:pt>
    <dgm:pt modelId="{8CF3A62F-B32F-438A-A28F-D6206AFB8057}" type="pres">
      <dgm:prSet presAssocID="{47ADC988-B701-479A-B96C-35A14E1987AB}" presName="lastNode" presStyleLbl="node1" presStyleIdx="3" presStyleCnt="4">
        <dgm:presLayoutVars>
          <dgm:bulletEnabled val="1"/>
        </dgm:presLayoutVars>
      </dgm:prSet>
      <dgm:spPr/>
    </dgm:pt>
  </dgm:ptLst>
  <dgm:cxnLst>
    <dgm:cxn modelId="{52067909-7165-40FA-BD90-4A657009E768}" srcId="{47ADC988-B701-479A-B96C-35A14E1987AB}" destId="{99977986-7630-421C-B4C8-9A3940E41069}" srcOrd="1" destOrd="0" parTransId="{6091CA72-AD41-4DCD-8E04-C915C48609EC}" sibTransId="{C21E0B61-9134-4810-A926-D6A515D2B7C0}"/>
    <dgm:cxn modelId="{9D8B4430-3AB4-4C22-9688-B3388BB5CD1E}" srcId="{47ADC988-B701-479A-B96C-35A14E1987AB}" destId="{0A9CE334-B2E2-452A-8507-637DBDB3B97F}" srcOrd="2" destOrd="0" parTransId="{1B6FB0A5-A569-48EF-B29D-C775F9FB94AA}" sibTransId="{6DB5D254-95A9-44FB-AD36-137CFC629798}"/>
    <dgm:cxn modelId="{089ABA5B-6A40-4AA3-B1E1-53024C4E3750}" type="presOf" srcId="{99977986-7630-421C-B4C8-9A3940E41069}" destId="{F5404DE9-702D-4745-AB96-CD996644F38A}" srcOrd="0" destOrd="0" presId="urn:microsoft.com/office/officeart/2005/8/layout/equation2"/>
    <dgm:cxn modelId="{8190FC61-250C-4F01-B0BB-3C105A23AF9F}" type="presOf" srcId="{47ADC988-B701-479A-B96C-35A14E1987AB}" destId="{956609B6-63E5-4734-996E-71D2E672E346}" srcOrd="0" destOrd="0" presId="urn:microsoft.com/office/officeart/2005/8/layout/equation2"/>
    <dgm:cxn modelId="{2E41956B-217B-4675-8007-CA06FA895C79}" type="presOf" srcId="{9834B3B0-1D6F-48A6-8CB1-6D113B23DA0D}" destId="{8CF3A62F-B32F-438A-A28F-D6206AFB8057}" srcOrd="0" destOrd="0" presId="urn:microsoft.com/office/officeart/2005/8/layout/equation2"/>
    <dgm:cxn modelId="{2CEF2B75-B333-4099-8C2D-9C9DB8A8B755}" type="presOf" srcId="{6DB5D254-95A9-44FB-AD36-137CFC629798}" destId="{981F768B-4694-4567-A419-158D98B15975}" srcOrd="1" destOrd="0" presId="urn:microsoft.com/office/officeart/2005/8/layout/equation2"/>
    <dgm:cxn modelId="{320CD394-5F4F-4D47-81B0-129062CF718F}" type="presOf" srcId="{C21E0B61-9134-4810-A926-D6A515D2B7C0}" destId="{F2037DC6-872A-4A1D-915F-1C6E9A9736CB}" srcOrd="0" destOrd="0" presId="urn:microsoft.com/office/officeart/2005/8/layout/equation2"/>
    <dgm:cxn modelId="{FA9427A0-797C-46FC-B31E-4CEB40E72C60}" srcId="{47ADC988-B701-479A-B96C-35A14E1987AB}" destId="{9834B3B0-1D6F-48A6-8CB1-6D113B23DA0D}" srcOrd="3" destOrd="0" parTransId="{DFF269FB-9E9F-4FA8-B7C3-167A4CC3CD30}" sibTransId="{B5C2E4EB-294B-4FDA-9E17-9138665C2045}"/>
    <dgm:cxn modelId="{8BE96CC5-3F6E-43AE-A4D8-F0C6670FACE5}" type="presOf" srcId="{6DB5D254-95A9-44FB-AD36-137CFC629798}" destId="{4D99DA08-512A-407D-AFDF-92ADD59F4ACA}" srcOrd="0" destOrd="0" presId="urn:microsoft.com/office/officeart/2005/8/layout/equation2"/>
    <dgm:cxn modelId="{84B49DD8-0FF9-4395-80F0-19B2DD71888D}" type="presOf" srcId="{0A9CE334-B2E2-452A-8507-637DBDB3B97F}" destId="{59086128-E9F7-4C88-8FCC-2493FC13351B}" srcOrd="0" destOrd="0" presId="urn:microsoft.com/office/officeart/2005/8/layout/equation2"/>
    <dgm:cxn modelId="{1D49C4E6-4EE9-4DBC-9D97-30B61921D6D2}" type="presOf" srcId="{EFB7B114-17A4-41F2-91D6-EA0CC9358DE1}" destId="{061002B7-FAA0-475F-8D11-8D78C46E6306}" srcOrd="0" destOrd="0" presId="urn:microsoft.com/office/officeart/2005/8/layout/equation2"/>
    <dgm:cxn modelId="{AFAA99FF-8FF9-44F5-9026-4267347FA10F}" type="presOf" srcId="{C03F6EBB-B0FF-44E0-AFCF-DA32414E2148}" destId="{21A90739-527B-4E40-91BA-925D9194C711}" srcOrd="0" destOrd="0" presId="urn:microsoft.com/office/officeart/2005/8/layout/equation2"/>
    <dgm:cxn modelId="{EE26D0FF-3CA8-49DB-ABC8-9852A6690A37}" srcId="{47ADC988-B701-479A-B96C-35A14E1987AB}" destId="{C03F6EBB-B0FF-44E0-AFCF-DA32414E2148}" srcOrd="0" destOrd="0" parTransId="{13550035-3C62-44CB-A727-8D07B6C29021}" sibTransId="{EFB7B114-17A4-41F2-91D6-EA0CC9358DE1}"/>
    <dgm:cxn modelId="{5E4759AC-26C2-448E-8EEB-FE96D289F746}" type="presParOf" srcId="{956609B6-63E5-4734-996E-71D2E672E346}" destId="{16799ADD-7CE1-463D-BBCC-E8250E449742}" srcOrd="0" destOrd="0" presId="urn:microsoft.com/office/officeart/2005/8/layout/equation2"/>
    <dgm:cxn modelId="{91EADD97-B1A3-40B9-AA1D-466E26823AD0}" type="presParOf" srcId="{16799ADD-7CE1-463D-BBCC-E8250E449742}" destId="{21A90739-527B-4E40-91BA-925D9194C711}" srcOrd="0" destOrd="0" presId="urn:microsoft.com/office/officeart/2005/8/layout/equation2"/>
    <dgm:cxn modelId="{B9757EBB-6280-4B17-9562-F5D3422610CC}" type="presParOf" srcId="{16799ADD-7CE1-463D-BBCC-E8250E449742}" destId="{924D7C35-082A-42CC-88B0-6F9D32015A4D}" srcOrd="1" destOrd="0" presId="urn:microsoft.com/office/officeart/2005/8/layout/equation2"/>
    <dgm:cxn modelId="{7E1E0E8F-C951-4DC9-B000-2A146FDC594D}" type="presParOf" srcId="{16799ADD-7CE1-463D-BBCC-E8250E449742}" destId="{061002B7-FAA0-475F-8D11-8D78C46E6306}" srcOrd="2" destOrd="0" presId="urn:microsoft.com/office/officeart/2005/8/layout/equation2"/>
    <dgm:cxn modelId="{B39B0EA3-FDFA-4B95-AE97-B8B7407F41CB}" type="presParOf" srcId="{16799ADD-7CE1-463D-BBCC-E8250E449742}" destId="{BF959269-DCB2-4813-A5D3-ACF525A18276}" srcOrd="3" destOrd="0" presId="urn:microsoft.com/office/officeart/2005/8/layout/equation2"/>
    <dgm:cxn modelId="{19BA28EF-BC1C-40D7-A170-AB9F8C0EC72F}" type="presParOf" srcId="{16799ADD-7CE1-463D-BBCC-E8250E449742}" destId="{F5404DE9-702D-4745-AB96-CD996644F38A}" srcOrd="4" destOrd="0" presId="urn:microsoft.com/office/officeart/2005/8/layout/equation2"/>
    <dgm:cxn modelId="{F7D1BA0E-A7F4-423F-9C81-18C71E64C948}" type="presParOf" srcId="{16799ADD-7CE1-463D-BBCC-E8250E449742}" destId="{648CE7B3-EEA4-4629-B6DD-C81D555C6436}" srcOrd="5" destOrd="0" presId="urn:microsoft.com/office/officeart/2005/8/layout/equation2"/>
    <dgm:cxn modelId="{490E5FE3-EDDD-49E4-9DB4-06C511241118}" type="presParOf" srcId="{16799ADD-7CE1-463D-BBCC-E8250E449742}" destId="{F2037DC6-872A-4A1D-915F-1C6E9A9736CB}" srcOrd="6" destOrd="0" presId="urn:microsoft.com/office/officeart/2005/8/layout/equation2"/>
    <dgm:cxn modelId="{D30C08FB-962D-4473-8B53-D3D7F2A40340}" type="presParOf" srcId="{16799ADD-7CE1-463D-BBCC-E8250E449742}" destId="{63FB91F8-3454-444F-8B4D-5C9039AC43E1}" srcOrd="7" destOrd="0" presId="urn:microsoft.com/office/officeart/2005/8/layout/equation2"/>
    <dgm:cxn modelId="{C3027708-C3B4-41AF-9EA5-09647EDE1320}" type="presParOf" srcId="{16799ADD-7CE1-463D-BBCC-E8250E449742}" destId="{59086128-E9F7-4C88-8FCC-2493FC13351B}" srcOrd="8" destOrd="0" presId="urn:microsoft.com/office/officeart/2005/8/layout/equation2"/>
    <dgm:cxn modelId="{40D84162-05CA-46D9-992C-E3E0D460ACEA}" type="presParOf" srcId="{956609B6-63E5-4734-996E-71D2E672E346}" destId="{4D99DA08-512A-407D-AFDF-92ADD59F4ACA}" srcOrd="1" destOrd="0" presId="urn:microsoft.com/office/officeart/2005/8/layout/equation2"/>
    <dgm:cxn modelId="{08B93A45-1E39-46B4-AD8A-D2880C84F3BB}" type="presParOf" srcId="{4D99DA08-512A-407D-AFDF-92ADD59F4ACA}" destId="{981F768B-4694-4567-A419-158D98B15975}" srcOrd="0" destOrd="0" presId="urn:microsoft.com/office/officeart/2005/8/layout/equation2"/>
    <dgm:cxn modelId="{1E30987E-A735-468E-9631-14E8EEBE0CD8}" type="presParOf" srcId="{956609B6-63E5-4734-996E-71D2E672E346}" destId="{8CF3A62F-B32F-438A-A28F-D6206AFB8057}" srcOrd="2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7C7DF3F-44AA-4C1A-B4C1-87FEDCD94E5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599C61E-2D07-421D-9FD6-D03A9E7E991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Collaborative Spirit</a:t>
          </a:r>
        </a:p>
      </dgm:t>
    </dgm:pt>
    <dgm:pt modelId="{45C626E6-B73C-4A76-A06B-CD9FAE2E7BEC}" type="parTrans" cxnId="{A5F76470-1613-4E41-8661-5C16C6093979}">
      <dgm:prSet/>
      <dgm:spPr/>
      <dgm:t>
        <a:bodyPr/>
        <a:lstStyle/>
        <a:p>
          <a:endParaRPr lang="en-US"/>
        </a:p>
      </dgm:t>
    </dgm:pt>
    <dgm:pt modelId="{88B112B8-328C-4CA4-A00C-74F7C95A84D3}" type="sibTrans" cxnId="{A5F76470-1613-4E41-8661-5C16C6093979}">
      <dgm:prSet/>
      <dgm:spPr/>
      <dgm:t>
        <a:bodyPr/>
        <a:lstStyle/>
        <a:p>
          <a:endParaRPr lang="en-US"/>
        </a:p>
      </dgm:t>
    </dgm:pt>
    <dgm:pt modelId="{47FEE746-47E5-4F52-9294-738CF9198C1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Open Minded</a:t>
          </a:r>
        </a:p>
      </dgm:t>
    </dgm:pt>
    <dgm:pt modelId="{4D369C27-627D-4214-8787-439BEB4ADEA3}" type="parTrans" cxnId="{A5713421-1554-4DD8-AE16-C3808C4B505B}">
      <dgm:prSet/>
      <dgm:spPr/>
      <dgm:t>
        <a:bodyPr/>
        <a:lstStyle/>
        <a:p>
          <a:endParaRPr lang="en-US"/>
        </a:p>
      </dgm:t>
    </dgm:pt>
    <dgm:pt modelId="{FEB488F0-78AD-4FF2-AF9D-10B8A376D02B}" type="sibTrans" cxnId="{A5713421-1554-4DD8-AE16-C3808C4B505B}">
      <dgm:prSet/>
      <dgm:spPr/>
      <dgm:t>
        <a:bodyPr/>
        <a:lstStyle/>
        <a:p>
          <a:endParaRPr lang="en-US"/>
        </a:p>
      </dgm:t>
    </dgm:pt>
    <dgm:pt modelId="{6B549539-3F65-404A-A23B-71192987F7D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Constant Learning</a:t>
          </a:r>
        </a:p>
      </dgm:t>
    </dgm:pt>
    <dgm:pt modelId="{184B6D1A-EFF2-4C7D-BE3D-E1DD6F378FFB}" type="parTrans" cxnId="{ABB54160-8CCB-4EE7-B969-D15D4E0C7C5B}">
      <dgm:prSet/>
      <dgm:spPr/>
      <dgm:t>
        <a:bodyPr/>
        <a:lstStyle/>
        <a:p>
          <a:endParaRPr lang="en-US"/>
        </a:p>
      </dgm:t>
    </dgm:pt>
    <dgm:pt modelId="{CFD4EA05-B65D-469E-A1F6-CA0E59AB55B1}" type="sibTrans" cxnId="{ABB54160-8CCB-4EE7-B969-D15D4E0C7C5B}">
      <dgm:prSet/>
      <dgm:spPr/>
      <dgm:t>
        <a:bodyPr/>
        <a:lstStyle/>
        <a:p>
          <a:endParaRPr lang="en-US"/>
        </a:p>
      </dgm:t>
    </dgm:pt>
    <dgm:pt modelId="{912BD35A-9FC1-4D3E-A42E-55C46D191E63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Presenting</a:t>
          </a:r>
        </a:p>
      </dgm:t>
    </dgm:pt>
    <dgm:pt modelId="{DA21BD33-84F7-412D-9EC0-455F5137D249}" type="parTrans" cxnId="{40B3A90A-C5BD-4BA8-8E70-299CD97B2AB1}">
      <dgm:prSet/>
      <dgm:spPr/>
      <dgm:t>
        <a:bodyPr/>
        <a:lstStyle/>
        <a:p>
          <a:endParaRPr lang="en-US"/>
        </a:p>
      </dgm:t>
    </dgm:pt>
    <dgm:pt modelId="{480DC4DF-0FF4-49BC-A65D-76BAFEE4E485}" type="sibTrans" cxnId="{40B3A90A-C5BD-4BA8-8E70-299CD97B2AB1}">
      <dgm:prSet/>
      <dgm:spPr/>
      <dgm:t>
        <a:bodyPr/>
        <a:lstStyle/>
        <a:p>
          <a:endParaRPr lang="en-US"/>
        </a:p>
      </dgm:t>
    </dgm:pt>
    <dgm:pt modelId="{FA33F11E-9BB0-4B84-9932-59C0536B0FAE}" type="pres">
      <dgm:prSet presAssocID="{F7C7DF3F-44AA-4C1A-B4C1-87FEDCD94E50}" presName="root" presStyleCnt="0">
        <dgm:presLayoutVars>
          <dgm:dir/>
          <dgm:resizeHandles val="exact"/>
        </dgm:presLayoutVars>
      </dgm:prSet>
      <dgm:spPr/>
    </dgm:pt>
    <dgm:pt modelId="{9B4F5077-D9CC-42FF-9A26-90A027AF5373}" type="pres">
      <dgm:prSet presAssocID="{3599C61E-2D07-421D-9FD6-D03A9E7E9916}" presName="compNode" presStyleCnt="0"/>
      <dgm:spPr/>
    </dgm:pt>
    <dgm:pt modelId="{0C55213B-F180-4CA9-A864-27AC0C175068}" type="pres">
      <dgm:prSet presAssocID="{3599C61E-2D07-421D-9FD6-D03A9E7E9916}" presName="iconBgRect" presStyleLbl="bgShp" presStyleIdx="0" presStyleCnt="4"/>
      <dgm:spPr/>
    </dgm:pt>
    <dgm:pt modelId="{D3F43903-766E-48D6-8FF0-900A31EFCDA2}" type="pres">
      <dgm:prSet presAssocID="{3599C61E-2D07-421D-9FD6-D03A9E7E9916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9EBBB29C-566D-45EE-A311-0E0975F5BEDB}" type="pres">
      <dgm:prSet presAssocID="{3599C61E-2D07-421D-9FD6-D03A9E7E9916}" presName="spaceRect" presStyleCnt="0"/>
      <dgm:spPr/>
    </dgm:pt>
    <dgm:pt modelId="{240FD771-BDAF-4F1F-8E36-84BEF11AB309}" type="pres">
      <dgm:prSet presAssocID="{3599C61E-2D07-421D-9FD6-D03A9E7E9916}" presName="textRect" presStyleLbl="revTx" presStyleIdx="0" presStyleCnt="4">
        <dgm:presLayoutVars>
          <dgm:chMax val="1"/>
          <dgm:chPref val="1"/>
        </dgm:presLayoutVars>
      </dgm:prSet>
      <dgm:spPr/>
    </dgm:pt>
    <dgm:pt modelId="{B53454F0-D515-495F-9091-B429A65B60BE}" type="pres">
      <dgm:prSet presAssocID="{88B112B8-328C-4CA4-A00C-74F7C95A84D3}" presName="sibTrans" presStyleCnt="0"/>
      <dgm:spPr/>
    </dgm:pt>
    <dgm:pt modelId="{390DFF6F-4C75-481B-8636-DA2C722923DD}" type="pres">
      <dgm:prSet presAssocID="{47FEE746-47E5-4F52-9294-738CF9198C1D}" presName="compNode" presStyleCnt="0"/>
      <dgm:spPr/>
    </dgm:pt>
    <dgm:pt modelId="{2C99B3D6-1F05-47B5-860C-F59E6CBDA45C}" type="pres">
      <dgm:prSet presAssocID="{47FEE746-47E5-4F52-9294-738CF9198C1D}" presName="iconBgRect" presStyleLbl="bgShp" presStyleIdx="1" presStyleCnt="4"/>
      <dgm:spPr/>
    </dgm:pt>
    <dgm:pt modelId="{6832B5D6-9B72-4657-B996-81BA13764F27}" type="pres">
      <dgm:prSet presAssocID="{47FEE746-47E5-4F52-9294-738CF9198C1D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rt"/>
        </a:ext>
      </dgm:extLst>
    </dgm:pt>
    <dgm:pt modelId="{FD0B3EC7-4ACE-4043-B900-F2A1E6FA3CDC}" type="pres">
      <dgm:prSet presAssocID="{47FEE746-47E5-4F52-9294-738CF9198C1D}" presName="spaceRect" presStyleCnt="0"/>
      <dgm:spPr/>
    </dgm:pt>
    <dgm:pt modelId="{EC91AC2F-1756-4899-877B-53848CD6D718}" type="pres">
      <dgm:prSet presAssocID="{47FEE746-47E5-4F52-9294-738CF9198C1D}" presName="textRect" presStyleLbl="revTx" presStyleIdx="1" presStyleCnt="4">
        <dgm:presLayoutVars>
          <dgm:chMax val="1"/>
          <dgm:chPref val="1"/>
        </dgm:presLayoutVars>
      </dgm:prSet>
      <dgm:spPr/>
    </dgm:pt>
    <dgm:pt modelId="{9DC07336-AE95-4066-9EC7-94DA60101BF6}" type="pres">
      <dgm:prSet presAssocID="{FEB488F0-78AD-4FF2-AF9D-10B8A376D02B}" presName="sibTrans" presStyleCnt="0"/>
      <dgm:spPr/>
    </dgm:pt>
    <dgm:pt modelId="{6D2778C8-D839-4ED8-8432-DB032ED67C3B}" type="pres">
      <dgm:prSet presAssocID="{6B549539-3F65-404A-A23B-71192987F7D1}" presName="compNode" presStyleCnt="0"/>
      <dgm:spPr/>
    </dgm:pt>
    <dgm:pt modelId="{5EEB4FAE-F506-40AE-80DF-34F98C5901AB}" type="pres">
      <dgm:prSet presAssocID="{6B549539-3F65-404A-A23B-71192987F7D1}" presName="iconBgRect" presStyleLbl="bgShp" presStyleIdx="2" presStyleCnt="4"/>
      <dgm:spPr/>
    </dgm:pt>
    <dgm:pt modelId="{1AB1B7C6-B544-42DD-9E42-1972B3EF6048}" type="pres">
      <dgm:prSet presAssocID="{6B549539-3F65-404A-A23B-71192987F7D1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Teacher"/>
        </a:ext>
      </dgm:extLst>
    </dgm:pt>
    <dgm:pt modelId="{361C4DA4-21F2-461E-BCCE-2C0C0F0A98BA}" type="pres">
      <dgm:prSet presAssocID="{6B549539-3F65-404A-A23B-71192987F7D1}" presName="spaceRect" presStyleCnt="0"/>
      <dgm:spPr/>
    </dgm:pt>
    <dgm:pt modelId="{5167642D-6EFE-437C-B64D-B396557A369E}" type="pres">
      <dgm:prSet presAssocID="{6B549539-3F65-404A-A23B-71192987F7D1}" presName="textRect" presStyleLbl="revTx" presStyleIdx="2" presStyleCnt="4">
        <dgm:presLayoutVars>
          <dgm:chMax val="1"/>
          <dgm:chPref val="1"/>
        </dgm:presLayoutVars>
      </dgm:prSet>
      <dgm:spPr/>
    </dgm:pt>
    <dgm:pt modelId="{9B903705-34D5-4201-92EB-06C10EB4C4FD}" type="pres">
      <dgm:prSet presAssocID="{CFD4EA05-B65D-469E-A1F6-CA0E59AB55B1}" presName="sibTrans" presStyleCnt="0"/>
      <dgm:spPr/>
    </dgm:pt>
    <dgm:pt modelId="{0B1BC53C-E0DE-46E2-9B72-5A3AC24A55C4}" type="pres">
      <dgm:prSet presAssocID="{912BD35A-9FC1-4D3E-A42E-55C46D191E63}" presName="compNode" presStyleCnt="0"/>
      <dgm:spPr/>
    </dgm:pt>
    <dgm:pt modelId="{219DAD24-A081-4F6E-BB00-5364A29C23D1}" type="pres">
      <dgm:prSet presAssocID="{912BD35A-9FC1-4D3E-A42E-55C46D191E63}" presName="iconBgRect" presStyleLbl="bgShp" presStyleIdx="3" presStyleCnt="4"/>
      <dgm:spPr/>
    </dgm:pt>
    <dgm:pt modelId="{5D60DB4F-34A1-4E8D-B26F-305660D07BC8}" type="pres">
      <dgm:prSet presAssocID="{912BD35A-9FC1-4D3E-A42E-55C46D191E6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jector screen"/>
        </a:ext>
      </dgm:extLst>
    </dgm:pt>
    <dgm:pt modelId="{F291D83F-AAA6-4B75-A69A-4DAF2A3E6F17}" type="pres">
      <dgm:prSet presAssocID="{912BD35A-9FC1-4D3E-A42E-55C46D191E63}" presName="spaceRect" presStyleCnt="0"/>
      <dgm:spPr/>
    </dgm:pt>
    <dgm:pt modelId="{45DBC978-D9F6-4B9E-9694-721E29712FC4}" type="pres">
      <dgm:prSet presAssocID="{912BD35A-9FC1-4D3E-A42E-55C46D191E6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0B3A90A-C5BD-4BA8-8E70-299CD97B2AB1}" srcId="{F7C7DF3F-44AA-4C1A-B4C1-87FEDCD94E50}" destId="{912BD35A-9FC1-4D3E-A42E-55C46D191E63}" srcOrd="3" destOrd="0" parTransId="{DA21BD33-84F7-412D-9EC0-455F5137D249}" sibTransId="{480DC4DF-0FF4-49BC-A65D-76BAFEE4E485}"/>
    <dgm:cxn modelId="{A5713421-1554-4DD8-AE16-C3808C4B505B}" srcId="{F7C7DF3F-44AA-4C1A-B4C1-87FEDCD94E50}" destId="{47FEE746-47E5-4F52-9294-738CF9198C1D}" srcOrd="1" destOrd="0" parTransId="{4D369C27-627D-4214-8787-439BEB4ADEA3}" sibTransId="{FEB488F0-78AD-4FF2-AF9D-10B8A376D02B}"/>
    <dgm:cxn modelId="{F4A88839-33B5-4D25-9421-749FA3E2C4B3}" type="presOf" srcId="{912BD35A-9FC1-4D3E-A42E-55C46D191E63}" destId="{45DBC978-D9F6-4B9E-9694-721E29712FC4}" srcOrd="0" destOrd="0" presId="urn:microsoft.com/office/officeart/2018/5/layout/IconCircleLabelList"/>
    <dgm:cxn modelId="{ABB54160-8CCB-4EE7-B969-D15D4E0C7C5B}" srcId="{F7C7DF3F-44AA-4C1A-B4C1-87FEDCD94E50}" destId="{6B549539-3F65-404A-A23B-71192987F7D1}" srcOrd="2" destOrd="0" parTransId="{184B6D1A-EFF2-4C7D-BE3D-E1DD6F378FFB}" sibTransId="{CFD4EA05-B65D-469E-A1F6-CA0E59AB55B1}"/>
    <dgm:cxn modelId="{A5F76470-1613-4E41-8661-5C16C6093979}" srcId="{F7C7DF3F-44AA-4C1A-B4C1-87FEDCD94E50}" destId="{3599C61E-2D07-421D-9FD6-D03A9E7E9916}" srcOrd="0" destOrd="0" parTransId="{45C626E6-B73C-4A76-A06B-CD9FAE2E7BEC}" sibTransId="{88B112B8-328C-4CA4-A00C-74F7C95A84D3}"/>
    <dgm:cxn modelId="{0FFDA957-EED9-448C-ABB8-82C2EBA6CFD1}" type="presOf" srcId="{3599C61E-2D07-421D-9FD6-D03A9E7E9916}" destId="{240FD771-BDAF-4F1F-8E36-84BEF11AB309}" srcOrd="0" destOrd="0" presId="urn:microsoft.com/office/officeart/2018/5/layout/IconCircleLabelList"/>
    <dgm:cxn modelId="{F12795B1-18A5-4320-8F4C-2D2A3A41E4F2}" type="presOf" srcId="{47FEE746-47E5-4F52-9294-738CF9198C1D}" destId="{EC91AC2F-1756-4899-877B-53848CD6D718}" srcOrd="0" destOrd="0" presId="urn:microsoft.com/office/officeart/2018/5/layout/IconCircleLabelList"/>
    <dgm:cxn modelId="{3FC8A9C0-5A6C-4BA7-BBAB-09202A8BF7AB}" type="presOf" srcId="{6B549539-3F65-404A-A23B-71192987F7D1}" destId="{5167642D-6EFE-437C-B64D-B396557A369E}" srcOrd="0" destOrd="0" presId="urn:microsoft.com/office/officeart/2018/5/layout/IconCircleLabelList"/>
    <dgm:cxn modelId="{7AFF5DD0-9478-4774-A75A-5C122456ACB5}" type="presOf" srcId="{F7C7DF3F-44AA-4C1A-B4C1-87FEDCD94E50}" destId="{FA33F11E-9BB0-4B84-9932-59C0536B0FAE}" srcOrd="0" destOrd="0" presId="urn:microsoft.com/office/officeart/2018/5/layout/IconCircleLabelList"/>
    <dgm:cxn modelId="{9ECB2659-E362-4CE1-B3DA-A7CA9C7B69F9}" type="presParOf" srcId="{FA33F11E-9BB0-4B84-9932-59C0536B0FAE}" destId="{9B4F5077-D9CC-42FF-9A26-90A027AF5373}" srcOrd="0" destOrd="0" presId="urn:microsoft.com/office/officeart/2018/5/layout/IconCircleLabelList"/>
    <dgm:cxn modelId="{078E0029-97D0-497C-AC7A-55FDA1749348}" type="presParOf" srcId="{9B4F5077-D9CC-42FF-9A26-90A027AF5373}" destId="{0C55213B-F180-4CA9-A864-27AC0C175068}" srcOrd="0" destOrd="0" presId="urn:microsoft.com/office/officeart/2018/5/layout/IconCircleLabelList"/>
    <dgm:cxn modelId="{2C54C6AD-B19B-477B-99C5-F81058D58063}" type="presParOf" srcId="{9B4F5077-D9CC-42FF-9A26-90A027AF5373}" destId="{D3F43903-766E-48D6-8FF0-900A31EFCDA2}" srcOrd="1" destOrd="0" presId="urn:microsoft.com/office/officeart/2018/5/layout/IconCircleLabelList"/>
    <dgm:cxn modelId="{59D5B2C0-F364-40F5-9FC0-17EF9483F7B3}" type="presParOf" srcId="{9B4F5077-D9CC-42FF-9A26-90A027AF5373}" destId="{9EBBB29C-566D-45EE-A311-0E0975F5BEDB}" srcOrd="2" destOrd="0" presId="urn:microsoft.com/office/officeart/2018/5/layout/IconCircleLabelList"/>
    <dgm:cxn modelId="{F67E1AF2-A53F-4638-BF2B-2A7BF1565331}" type="presParOf" srcId="{9B4F5077-D9CC-42FF-9A26-90A027AF5373}" destId="{240FD771-BDAF-4F1F-8E36-84BEF11AB309}" srcOrd="3" destOrd="0" presId="urn:microsoft.com/office/officeart/2018/5/layout/IconCircleLabelList"/>
    <dgm:cxn modelId="{2CE582E1-0EB5-43DA-9677-4B4BD4E3E070}" type="presParOf" srcId="{FA33F11E-9BB0-4B84-9932-59C0536B0FAE}" destId="{B53454F0-D515-495F-9091-B429A65B60BE}" srcOrd="1" destOrd="0" presId="urn:microsoft.com/office/officeart/2018/5/layout/IconCircleLabelList"/>
    <dgm:cxn modelId="{F414B5A5-B640-4529-8A26-5B6F27AE7D70}" type="presParOf" srcId="{FA33F11E-9BB0-4B84-9932-59C0536B0FAE}" destId="{390DFF6F-4C75-481B-8636-DA2C722923DD}" srcOrd="2" destOrd="0" presId="urn:microsoft.com/office/officeart/2018/5/layout/IconCircleLabelList"/>
    <dgm:cxn modelId="{567AAABD-A85D-48B2-BAA9-5D631B140250}" type="presParOf" srcId="{390DFF6F-4C75-481B-8636-DA2C722923DD}" destId="{2C99B3D6-1F05-47B5-860C-F59E6CBDA45C}" srcOrd="0" destOrd="0" presId="urn:microsoft.com/office/officeart/2018/5/layout/IconCircleLabelList"/>
    <dgm:cxn modelId="{32F4C923-527D-48E9-A554-175F35BED89A}" type="presParOf" srcId="{390DFF6F-4C75-481B-8636-DA2C722923DD}" destId="{6832B5D6-9B72-4657-B996-81BA13764F27}" srcOrd="1" destOrd="0" presId="urn:microsoft.com/office/officeart/2018/5/layout/IconCircleLabelList"/>
    <dgm:cxn modelId="{83072945-8116-4A7D-9429-F1CEEC8696B2}" type="presParOf" srcId="{390DFF6F-4C75-481B-8636-DA2C722923DD}" destId="{FD0B3EC7-4ACE-4043-B900-F2A1E6FA3CDC}" srcOrd="2" destOrd="0" presId="urn:microsoft.com/office/officeart/2018/5/layout/IconCircleLabelList"/>
    <dgm:cxn modelId="{D3957D16-7C68-4842-B926-FFF6138F99D7}" type="presParOf" srcId="{390DFF6F-4C75-481B-8636-DA2C722923DD}" destId="{EC91AC2F-1756-4899-877B-53848CD6D718}" srcOrd="3" destOrd="0" presId="urn:microsoft.com/office/officeart/2018/5/layout/IconCircleLabelList"/>
    <dgm:cxn modelId="{09D78DB1-E494-4094-BD64-F9C88E91D6BB}" type="presParOf" srcId="{FA33F11E-9BB0-4B84-9932-59C0536B0FAE}" destId="{9DC07336-AE95-4066-9EC7-94DA60101BF6}" srcOrd="3" destOrd="0" presId="urn:microsoft.com/office/officeart/2018/5/layout/IconCircleLabelList"/>
    <dgm:cxn modelId="{96FD25A3-48F8-4617-BF3B-0A3FE55A23EE}" type="presParOf" srcId="{FA33F11E-9BB0-4B84-9932-59C0536B0FAE}" destId="{6D2778C8-D839-4ED8-8432-DB032ED67C3B}" srcOrd="4" destOrd="0" presId="urn:microsoft.com/office/officeart/2018/5/layout/IconCircleLabelList"/>
    <dgm:cxn modelId="{C15725BE-8CAA-4753-82BD-74E5573C5794}" type="presParOf" srcId="{6D2778C8-D839-4ED8-8432-DB032ED67C3B}" destId="{5EEB4FAE-F506-40AE-80DF-34F98C5901AB}" srcOrd="0" destOrd="0" presId="urn:microsoft.com/office/officeart/2018/5/layout/IconCircleLabelList"/>
    <dgm:cxn modelId="{133D655E-5F4E-4067-8811-36C2EE21C84A}" type="presParOf" srcId="{6D2778C8-D839-4ED8-8432-DB032ED67C3B}" destId="{1AB1B7C6-B544-42DD-9E42-1972B3EF6048}" srcOrd="1" destOrd="0" presId="urn:microsoft.com/office/officeart/2018/5/layout/IconCircleLabelList"/>
    <dgm:cxn modelId="{33D87F5C-7727-42DD-AB4B-65339FA150D3}" type="presParOf" srcId="{6D2778C8-D839-4ED8-8432-DB032ED67C3B}" destId="{361C4DA4-21F2-461E-BCCE-2C0C0F0A98BA}" srcOrd="2" destOrd="0" presId="urn:microsoft.com/office/officeart/2018/5/layout/IconCircleLabelList"/>
    <dgm:cxn modelId="{2EC42AEC-A91A-4266-8050-BDB1F6BD18A9}" type="presParOf" srcId="{6D2778C8-D839-4ED8-8432-DB032ED67C3B}" destId="{5167642D-6EFE-437C-B64D-B396557A369E}" srcOrd="3" destOrd="0" presId="urn:microsoft.com/office/officeart/2018/5/layout/IconCircleLabelList"/>
    <dgm:cxn modelId="{FFFFFFB8-3043-485D-8A81-5F15071D7592}" type="presParOf" srcId="{FA33F11E-9BB0-4B84-9932-59C0536B0FAE}" destId="{9B903705-34D5-4201-92EB-06C10EB4C4FD}" srcOrd="5" destOrd="0" presId="urn:microsoft.com/office/officeart/2018/5/layout/IconCircleLabelList"/>
    <dgm:cxn modelId="{F1A9979D-3720-4024-8FBF-FD1E00ABE7F2}" type="presParOf" srcId="{FA33F11E-9BB0-4B84-9932-59C0536B0FAE}" destId="{0B1BC53C-E0DE-46E2-9B72-5A3AC24A55C4}" srcOrd="6" destOrd="0" presId="urn:microsoft.com/office/officeart/2018/5/layout/IconCircleLabelList"/>
    <dgm:cxn modelId="{56EF7C05-DCDA-46AC-B537-50BD5A249B69}" type="presParOf" srcId="{0B1BC53C-E0DE-46E2-9B72-5A3AC24A55C4}" destId="{219DAD24-A081-4F6E-BB00-5364A29C23D1}" srcOrd="0" destOrd="0" presId="urn:microsoft.com/office/officeart/2018/5/layout/IconCircleLabelList"/>
    <dgm:cxn modelId="{8DC354A0-3243-42F1-9E3B-0774331376EA}" type="presParOf" srcId="{0B1BC53C-E0DE-46E2-9B72-5A3AC24A55C4}" destId="{5D60DB4F-34A1-4E8D-B26F-305660D07BC8}" srcOrd="1" destOrd="0" presId="urn:microsoft.com/office/officeart/2018/5/layout/IconCircleLabelList"/>
    <dgm:cxn modelId="{03D67672-927F-4656-9DD1-316F90BC0A1B}" type="presParOf" srcId="{0B1BC53C-E0DE-46E2-9B72-5A3AC24A55C4}" destId="{F291D83F-AAA6-4B75-A69A-4DAF2A3E6F17}" srcOrd="2" destOrd="0" presId="urn:microsoft.com/office/officeart/2018/5/layout/IconCircleLabelList"/>
    <dgm:cxn modelId="{3BAE977F-2071-4993-BF76-B4106A2F1611}" type="presParOf" srcId="{0B1BC53C-E0DE-46E2-9B72-5A3AC24A55C4}" destId="{45DBC978-D9F6-4B9E-9694-721E29712FC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39366BBA-4625-4186-9446-935830A1CD2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4ED87DA-92BD-45DE-9EF2-0989F77E62A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Agri-something</a:t>
          </a:r>
        </a:p>
      </dgm:t>
    </dgm:pt>
    <dgm:pt modelId="{F18D0F05-37BF-43C4-B1F6-F388864F40B0}" type="parTrans" cxnId="{D2969D4F-C18C-4B46-A5B2-9234B8ED2882}">
      <dgm:prSet/>
      <dgm:spPr/>
      <dgm:t>
        <a:bodyPr/>
        <a:lstStyle/>
        <a:p>
          <a:endParaRPr lang="en-US"/>
        </a:p>
      </dgm:t>
    </dgm:pt>
    <dgm:pt modelId="{F2DE0937-8E96-46E3-A3D9-D03192F9459A}" type="sibTrans" cxnId="{D2969D4F-C18C-4B46-A5B2-9234B8ED2882}">
      <dgm:prSet/>
      <dgm:spPr/>
      <dgm:t>
        <a:bodyPr/>
        <a:lstStyle/>
        <a:p>
          <a:endParaRPr lang="en-US"/>
        </a:p>
      </dgm:t>
    </dgm:pt>
    <dgm:pt modelId="{C268F65B-AEC3-42BE-A2EA-F5C39C692EB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Programming</a:t>
          </a:r>
        </a:p>
      </dgm:t>
    </dgm:pt>
    <dgm:pt modelId="{8E0D978E-F9CB-4554-8D3B-B03BD4E2720D}" type="parTrans" cxnId="{848D7378-0FD2-4BF8-BBB1-00BA0F23B3EA}">
      <dgm:prSet/>
      <dgm:spPr/>
      <dgm:t>
        <a:bodyPr/>
        <a:lstStyle/>
        <a:p>
          <a:endParaRPr lang="en-US"/>
        </a:p>
      </dgm:t>
    </dgm:pt>
    <dgm:pt modelId="{6BF20B83-9B68-4F14-96F2-BA75518145AA}" type="sibTrans" cxnId="{848D7378-0FD2-4BF8-BBB1-00BA0F23B3EA}">
      <dgm:prSet/>
      <dgm:spPr/>
      <dgm:t>
        <a:bodyPr/>
        <a:lstStyle/>
        <a:p>
          <a:endParaRPr lang="en-US"/>
        </a:p>
      </dgm:t>
    </dgm:pt>
    <dgm:pt modelId="{C485394C-F0A8-4963-86CB-42345F8228F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Databases</a:t>
          </a:r>
        </a:p>
      </dgm:t>
    </dgm:pt>
    <dgm:pt modelId="{CD421ACA-D1B7-4EA1-9B90-7A42EC2F3054}" type="parTrans" cxnId="{F8E9DCE8-40BD-4A39-9F08-4D538EE1E825}">
      <dgm:prSet/>
      <dgm:spPr/>
      <dgm:t>
        <a:bodyPr/>
        <a:lstStyle/>
        <a:p>
          <a:endParaRPr lang="en-US"/>
        </a:p>
      </dgm:t>
    </dgm:pt>
    <dgm:pt modelId="{28005633-657F-438F-9916-7326D7B966AB}" type="sibTrans" cxnId="{F8E9DCE8-40BD-4A39-9F08-4D538EE1E825}">
      <dgm:prSet/>
      <dgm:spPr/>
      <dgm:t>
        <a:bodyPr/>
        <a:lstStyle/>
        <a:p>
          <a:endParaRPr lang="en-US"/>
        </a:p>
      </dgm:t>
    </dgm:pt>
    <dgm:pt modelId="{B5203520-8BD7-4499-8B77-83B0F72968D5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Statistics/Math/CS</a:t>
          </a:r>
        </a:p>
      </dgm:t>
    </dgm:pt>
    <dgm:pt modelId="{00A2DFC0-BD41-44EB-AEC1-0F9A7017A639}" type="parTrans" cxnId="{514B9372-58A2-40AD-837A-6D00CC1F6E8E}">
      <dgm:prSet/>
      <dgm:spPr/>
      <dgm:t>
        <a:bodyPr/>
        <a:lstStyle/>
        <a:p>
          <a:endParaRPr lang="en-US"/>
        </a:p>
      </dgm:t>
    </dgm:pt>
    <dgm:pt modelId="{A97D150B-CE67-4F57-814D-3C37F50540D3}" type="sibTrans" cxnId="{514B9372-58A2-40AD-837A-6D00CC1F6E8E}">
      <dgm:prSet/>
      <dgm:spPr/>
      <dgm:t>
        <a:bodyPr/>
        <a:lstStyle/>
        <a:p>
          <a:endParaRPr lang="en-US"/>
        </a:p>
      </dgm:t>
    </dgm:pt>
    <dgm:pt modelId="{E9324BAC-BD6D-40B5-A126-DA67C40D2805}" type="pres">
      <dgm:prSet presAssocID="{39366BBA-4625-4186-9446-935830A1CD25}" presName="root" presStyleCnt="0">
        <dgm:presLayoutVars>
          <dgm:dir/>
          <dgm:resizeHandles val="exact"/>
        </dgm:presLayoutVars>
      </dgm:prSet>
      <dgm:spPr/>
    </dgm:pt>
    <dgm:pt modelId="{B1853618-0DA7-4DF8-8146-9986EABDD960}" type="pres">
      <dgm:prSet presAssocID="{94ED87DA-92BD-45DE-9EF2-0989F77E62AD}" presName="compNode" presStyleCnt="0"/>
      <dgm:spPr/>
    </dgm:pt>
    <dgm:pt modelId="{EFDD3983-A55C-4E3C-8AFC-C6A25BDD9ED2}" type="pres">
      <dgm:prSet presAssocID="{94ED87DA-92BD-45DE-9EF2-0989F77E62AD}" presName="iconBgRect" presStyleLbl="bgShp" presStyleIdx="0" presStyleCnt="4"/>
      <dgm:spPr/>
    </dgm:pt>
    <dgm:pt modelId="{EE0808C3-DC90-4A31-910C-7D8583FBFA1E}" type="pres">
      <dgm:prSet presAssocID="{94ED87DA-92BD-45DE-9EF2-0989F77E62AD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rm scene"/>
        </a:ext>
      </dgm:extLst>
    </dgm:pt>
    <dgm:pt modelId="{B1EB1ABA-DBC2-41C7-8AD3-A794B5B5EA8A}" type="pres">
      <dgm:prSet presAssocID="{94ED87DA-92BD-45DE-9EF2-0989F77E62AD}" presName="spaceRect" presStyleCnt="0"/>
      <dgm:spPr/>
    </dgm:pt>
    <dgm:pt modelId="{186FD9E0-29B3-4B55-A5D0-592C16B74F71}" type="pres">
      <dgm:prSet presAssocID="{94ED87DA-92BD-45DE-9EF2-0989F77E62AD}" presName="textRect" presStyleLbl="revTx" presStyleIdx="0" presStyleCnt="4">
        <dgm:presLayoutVars>
          <dgm:chMax val="1"/>
          <dgm:chPref val="1"/>
        </dgm:presLayoutVars>
      </dgm:prSet>
      <dgm:spPr/>
    </dgm:pt>
    <dgm:pt modelId="{95108065-DEF3-427B-B443-3A8E73C5C2EA}" type="pres">
      <dgm:prSet presAssocID="{F2DE0937-8E96-46E3-A3D9-D03192F9459A}" presName="sibTrans" presStyleCnt="0"/>
      <dgm:spPr/>
    </dgm:pt>
    <dgm:pt modelId="{B174EB4E-C687-43C3-B120-171BB5BF8B7A}" type="pres">
      <dgm:prSet presAssocID="{C268F65B-AEC3-42BE-A2EA-F5C39C692EB6}" presName="compNode" presStyleCnt="0"/>
      <dgm:spPr/>
    </dgm:pt>
    <dgm:pt modelId="{BA982D98-CBE1-42B8-8BB8-6B01FA903D7B}" type="pres">
      <dgm:prSet presAssocID="{C268F65B-AEC3-42BE-A2EA-F5C39C692EB6}" presName="iconBgRect" presStyleLbl="bgShp" presStyleIdx="1" presStyleCnt="4"/>
      <dgm:spPr/>
    </dgm:pt>
    <dgm:pt modelId="{778B8EDF-0D6A-4123-9029-48B49BA59007}" type="pres">
      <dgm:prSet presAssocID="{C268F65B-AEC3-42BE-A2EA-F5C39C692EB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3AF8E82A-AA4A-436D-9AD3-9FD16933537E}" type="pres">
      <dgm:prSet presAssocID="{C268F65B-AEC3-42BE-A2EA-F5C39C692EB6}" presName="spaceRect" presStyleCnt="0"/>
      <dgm:spPr/>
    </dgm:pt>
    <dgm:pt modelId="{4204F71E-4F2F-4B62-9A8D-EFAB1974EEFF}" type="pres">
      <dgm:prSet presAssocID="{C268F65B-AEC3-42BE-A2EA-F5C39C692EB6}" presName="textRect" presStyleLbl="revTx" presStyleIdx="1" presStyleCnt="4">
        <dgm:presLayoutVars>
          <dgm:chMax val="1"/>
          <dgm:chPref val="1"/>
        </dgm:presLayoutVars>
      </dgm:prSet>
      <dgm:spPr/>
    </dgm:pt>
    <dgm:pt modelId="{CE4D97B7-3EBC-4B45-AD45-629D07D80155}" type="pres">
      <dgm:prSet presAssocID="{6BF20B83-9B68-4F14-96F2-BA75518145AA}" presName="sibTrans" presStyleCnt="0"/>
      <dgm:spPr/>
    </dgm:pt>
    <dgm:pt modelId="{370897B1-2959-4003-B3CC-E0634A220A8E}" type="pres">
      <dgm:prSet presAssocID="{C485394C-F0A8-4963-86CB-42345F8228F7}" presName="compNode" presStyleCnt="0"/>
      <dgm:spPr/>
    </dgm:pt>
    <dgm:pt modelId="{F0A52CE1-1D80-44CD-9295-B63C4760BE77}" type="pres">
      <dgm:prSet presAssocID="{C485394C-F0A8-4963-86CB-42345F8228F7}" presName="iconBgRect" presStyleLbl="bgShp" presStyleIdx="2" presStyleCnt="4"/>
      <dgm:spPr/>
    </dgm:pt>
    <dgm:pt modelId="{346CBF4A-9653-4C8E-A79E-E698420144A5}" type="pres">
      <dgm:prSet presAssocID="{C485394C-F0A8-4963-86CB-42345F8228F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325E4B6-AAA0-4CFA-B440-7E13561E409B}" type="pres">
      <dgm:prSet presAssocID="{C485394C-F0A8-4963-86CB-42345F8228F7}" presName="spaceRect" presStyleCnt="0"/>
      <dgm:spPr/>
    </dgm:pt>
    <dgm:pt modelId="{A2879758-AE9A-464E-AEC8-AB6874B69E4B}" type="pres">
      <dgm:prSet presAssocID="{C485394C-F0A8-4963-86CB-42345F8228F7}" presName="textRect" presStyleLbl="revTx" presStyleIdx="2" presStyleCnt="4">
        <dgm:presLayoutVars>
          <dgm:chMax val="1"/>
          <dgm:chPref val="1"/>
        </dgm:presLayoutVars>
      </dgm:prSet>
      <dgm:spPr/>
    </dgm:pt>
    <dgm:pt modelId="{89B36214-6910-407B-88F9-11E21DE28AA6}" type="pres">
      <dgm:prSet presAssocID="{28005633-657F-438F-9916-7326D7B966AB}" presName="sibTrans" presStyleCnt="0"/>
      <dgm:spPr/>
    </dgm:pt>
    <dgm:pt modelId="{686E2CC5-54F5-4B68-9AE4-6BD7F1918438}" type="pres">
      <dgm:prSet presAssocID="{B5203520-8BD7-4499-8B77-83B0F72968D5}" presName="compNode" presStyleCnt="0"/>
      <dgm:spPr/>
    </dgm:pt>
    <dgm:pt modelId="{F1C28CAC-7079-418B-A7E2-ECD768852AFB}" type="pres">
      <dgm:prSet presAssocID="{B5203520-8BD7-4499-8B77-83B0F72968D5}" presName="iconBgRect" presStyleLbl="bgShp" presStyleIdx="3" presStyleCnt="4"/>
      <dgm:spPr/>
    </dgm:pt>
    <dgm:pt modelId="{90858B34-913A-45C8-B7DC-48B5B1E50C61}" type="pres">
      <dgm:prSet presAssocID="{B5203520-8BD7-4499-8B77-83B0F72968D5}" presName="iconRect" presStyleLbl="node1" presStyleIdx="3" presStyleCnt="4"/>
      <dgm:spPr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alculator"/>
        </a:ext>
      </dgm:extLst>
    </dgm:pt>
    <dgm:pt modelId="{7F1C3297-1484-4627-AE65-4D7CDB138749}" type="pres">
      <dgm:prSet presAssocID="{B5203520-8BD7-4499-8B77-83B0F72968D5}" presName="spaceRect" presStyleCnt="0"/>
      <dgm:spPr/>
    </dgm:pt>
    <dgm:pt modelId="{FA4C003E-F931-403A-AAB5-DC38B0F73434}" type="pres">
      <dgm:prSet presAssocID="{B5203520-8BD7-4499-8B77-83B0F72968D5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3CDFE20-0FE1-4AA4-B9CB-185662F780AD}" type="presOf" srcId="{B5203520-8BD7-4499-8B77-83B0F72968D5}" destId="{FA4C003E-F931-403A-AAB5-DC38B0F73434}" srcOrd="0" destOrd="0" presId="urn:microsoft.com/office/officeart/2018/5/layout/IconCircleLabelList"/>
    <dgm:cxn modelId="{0CDA0B3B-7C5C-43E5-BEA9-4D987A4B2E50}" type="presOf" srcId="{C268F65B-AEC3-42BE-A2EA-F5C39C692EB6}" destId="{4204F71E-4F2F-4B62-9A8D-EFAB1974EEFF}" srcOrd="0" destOrd="0" presId="urn:microsoft.com/office/officeart/2018/5/layout/IconCircleLabelList"/>
    <dgm:cxn modelId="{D2969D4F-C18C-4B46-A5B2-9234B8ED2882}" srcId="{39366BBA-4625-4186-9446-935830A1CD25}" destId="{94ED87DA-92BD-45DE-9EF2-0989F77E62AD}" srcOrd="0" destOrd="0" parTransId="{F18D0F05-37BF-43C4-B1F6-F388864F40B0}" sibTransId="{F2DE0937-8E96-46E3-A3D9-D03192F9459A}"/>
    <dgm:cxn modelId="{514B9372-58A2-40AD-837A-6D00CC1F6E8E}" srcId="{39366BBA-4625-4186-9446-935830A1CD25}" destId="{B5203520-8BD7-4499-8B77-83B0F72968D5}" srcOrd="3" destOrd="0" parTransId="{00A2DFC0-BD41-44EB-AEC1-0F9A7017A639}" sibTransId="{A97D150B-CE67-4F57-814D-3C37F50540D3}"/>
    <dgm:cxn modelId="{848D7378-0FD2-4BF8-BBB1-00BA0F23B3EA}" srcId="{39366BBA-4625-4186-9446-935830A1CD25}" destId="{C268F65B-AEC3-42BE-A2EA-F5C39C692EB6}" srcOrd="1" destOrd="0" parTransId="{8E0D978E-F9CB-4554-8D3B-B03BD4E2720D}" sibTransId="{6BF20B83-9B68-4F14-96F2-BA75518145AA}"/>
    <dgm:cxn modelId="{CBB2E279-D383-47A7-9330-1747DAD6EF47}" type="presOf" srcId="{39366BBA-4625-4186-9446-935830A1CD25}" destId="{E9324BAC-BD6D-40B5-A126-DA67C40D2805}" srcOrd="0" destOrd="0" presId="urn:microsoft.com/office/officeart/2018/5/layout/IconCircleLabelList"/>
    <dgm:cxn modelId="{F8E9DCE8-40BD-4A39-9F08-4D538EE1E825}" srcId="{39366BBA-4625-4186-9446-935830A1CD25}" destId="{C485394C-F0A8-4963-86CB-42345F8228F7}" srcOrd="2" destOrd="0" parTransId="{CD421ACA-D1B7-4EA1-9B90-7A42EC2F3054}" sibTransId="{28005633-657F-438F-9916-7326D7B966AB}"/>
    <dgm:cxn modelId="{E69BA9F3-ADDF-414C-8721-F65B6AD958BB}" type="presOf" srcId="{C485394C-F0A8-4963-86CB-42345F8228F7}" destId="{A2879758-AE9A-464E-AEC8-AB6874B69E4B}" srcOrd="0" destOrd="0" presId="urn:microsoft.com/office/officeart/2018/5/layout/IconCircleLabelList"/>
    <dgm:cxn modelId="{FF42DBFD-3AA0-420A-9F7F-F20C833CC8EE}" type="presOf" srcId="{94ED87DA-92BD-45DE-9EF2-0989F77E62AD}" destId="{186FD9E0-29B3-4B55-A5D0-592C16B74F71}" srcOrd="0" destOrd="0" presId="urn:microsoft.com/office/officeart/2018/5/layout/IconCircleLabelList"/>
    <dgm:cxn modelId="{CD6FE771-F95D-4481-806E-2645D7C8E16D}" type="presParOf" srcId="{E9324BAC-BD6D-40B5-A126-DA67C40D2805}" destId="{B1853618-0DA7-4DF8-8146-9986EABDD960}" srcOrd="0" destOrd="0" presId="urn:microsoft.com/office/officeart/2018/5/layout/IconCircleLabelList"/>
    <dgm:cxn modelId="{34EC2EA8-1BB4-4D96-9BFE-379B947FAFF2}" type="presParOf" srcId="{B1853618-0DA7-4DF8-8146-9986EABDD960}" destId="{EFDD3983-A55C-4E3C-8AFC-C6A25BDD9ED2}" srcOrd="0" destOrd="0" presId="urn:microsoft.com/office/officeart/2018/5/layout/IconCircleLabelList"/>
    <dgm:cxn modelId="{D1A06814-4959-4280-9C74-44412226431A}" type="presParOf" srcId="{B1853618-0DA7-4DF8-8146-9986EABDD960}" destId="{EE0808C3-DC90-4A31-910C-7D8583FBFA1E}" srcOrd="1" destOrd="0" presId="urn:microsoft.com/office/officeart/2018/5/layout/IconCircleLabelList"/>
    <dgm:cxn modelId="{8091FD61-5F79-4DF1-8B3B-10E53B0F6111}" type="presParOf" srcId="{B1853618-0DA7-4DF8-8146-9986EABDD960}" destId="{B1EB1ABA-DBC2-41C7-8AD3-A794B5B5EA8A}" srcOrd="2" destOrd="0" presId="urn:microsoft.com/office/officeart/2018/5/layout/IconCircleLabelList"/>
    <dgm:cxn modelId="{24603001-3C41-45C4-BAC3-E5A08CF70952}" type="presParOf" srcId="{B1853618-0DA7-4DF8-8146-9986EABDD960}" destId="{186FD9E0-29B3-4B55-A5D0-592C16B74F71}" srcOrd="3" destOrd="0" presId="urn:microsoft.com/office/officeart/2018/5/layout/IconCircleLabelList"/>
    <dgm:cxn modelId="{2AF1AE81-96B7-493D-8391-3167D1260AE8}" type="presParOf" srcId="{E9324BAC-BD6D-40B5-A126-DA67C40D2805}" destId="{95108065-DEF3-427B-B443-3A8E73C5C2EA}" srcOrd="1" destOrd="0" presId="urn:microsoft.com/office/officeart/2018/5/layout/IconCircleLabelList"/>
    <dgm:cxn modelId="{98E06F27-4F8D-493C-9CC6-C4DB94B887AB}" type="presParOf" srcId="{E9324BAC-BD6D-40B5-A126-DA67C40D2805}" destId="{B174EB4E-C687-43C3-B120-171BB5BF8B7A}" srcOrd="2" destOrd="0" presId="urn:microsoft.com/office/officeart/2018/5/layout/IconCircleLabelList"/>
    <dgm:cxn modelId="{B038531E-235A-401C-B26B-86456BD0E2BA}" type="presParOf" srcId="{B174EB4E-C687-43C3-B120-171BB5BF8B7A}" destId="{BA982D98-CBE1-42B8-8BB8-6B01FA903D7B}" srcOrd="0" destOrd="0" presId="urn:microsoft.com/office/officeart/2018/5/layout/IconCircleLabelList"/>
    <dgm:cxn modelId="{4338FD94-D5B2-46C5-97A8-7811F86F64EC}" type="presParOf" srcId="{B174EB4E-C687-43C3-B120-171BB5BF8B7A}" destId="{778B8EDF-0D6A-4123-9029-48B49BA59007}" srcOrd="1" destOrd="0" presId="urn:microsoft.com/office/officeart/2018/5/layout/IconCircleLabelList"/>
    <dgm:cxn modelId="{913AB839-DA97-47E6-9350-DB3664E88373}" type="presParOf" srcId="{B174EB4E-C687-43C3-B120-171BB5BF8B7A}" destId="{3AF8E82A-AA4A-436D-9AD3-9FD16933537E}" srcOrd="2" destOrd="0" presId="urn:microsoft.com/office/officeart/2018/5/layout/IconCircleLabelList"/>
    <dgm:cxn modelId="{6576422F-02B2-4EC5-B7A5-AB59AF16E9B7}" type="presParOf" srcId="{B174EB4E-C687-43C3-B120-171BB5BF8B7A}" destId="{4204F71E-4F2F-4B62-9A8D-EFAB1974EEFF}" srcOrd="3" destOrd="0" presId="urn:microsoft.com/office/officeart/2018/5/layout/IconCircleLabelList"/>
    <dgm:cxn modelId="{876CD695-4213-44A7-BC57-42B6E0CA1CAE}" type="presParOf" srcId="{E9324BAC-BD6D-40B5-A126-DA67C40D2805}" destId="{CE4D97B7-3EBC-4B45-AD45-629D07D80155}" srcOrd="3" destOrd="0" presId="urn:microsoft.com/office/officeart/2018/5/layout/IconCircleLabelList"/>
    <dgm:cxn modelId="{8D9DB4EF-E392-4254-A5B7-C379942F85AC}" type="presParOf" srcId="{E9324BAC-BD6D-40B5-A126-DA67C40D2805}" destId="{370897B1-2959-4003-B3CC-E0634A220A8E}" srcOrd="4" destOrd="0" presId="urn:microsoft.com/office/officeart/2018/5/layout/IconCircleLabelList"/>
    <dgm:cxn modelId="{DBED17A7-279E-47E1-8D77-F544139951DA}" type="presParOf" srcId="{370897B1-2959-4003-B3CC-E0634A220A8E}" destId="{F0A52CE1-1D80-44CD-9295-B63C4760BE77}" srcOrd="0" destOrd="0" presId="urn:microsoft.com/office/officeart/2018/5/layout/IconCircleLabelList"/>
    <dgm:cxn modelId="{44E54407-D3DE-4BE8-86CA-2DA04D14AB1B}" type="presParOf" srcId="{370897B1-2959-4003-B3CC-E0634A220A8E}" destId="{346CBF4A-9653-4C8E-A79E-E698420144A5}" srcOrd="1" destOrd="0" presId="urn:microsoft.com/office/officeart/2018/5/layout/IconCircleLabelList"/>
    <dgm:cxn modelId="{1FC12BF7-F208-458E-AF2C-AFC26DAD2520}" type="presParOf" srcId="{370897B1-2959-4003-B3CC-E0634A220A8E}" destId="{4325E4B6-AAA0-4CFA-B440-7E13561E409B}" srcOrd="2" destOrd="0" presId="urn:microsoft.com/office/officeart/2018/5/layout/IconCircleLabelList"/>
    <dgm:cxn modelId="{B4D7DC65-0D0C-4270-86C2-EF3136A75A59}" type="presParOf" srcId="{370897B1-2959-4003-B3CC-E0634A220A8E}" destId="{A2879758-AE9A-464E-AEC8-AB6874B69E4B}" srcOrd="3" destOrd="0" presId="urn:microsoft.com/office/officeart/2018/5/layout/IconCircleLabelList"/>
    <dgm:cxn modelId="{AB613B8D-F91B-4789-936C-91273805825E}" type="presParOf" srcId="{E9324BAC-BD6D-40B5-A126-DA67C40D2805}" destId="{89B36214-6910-407B-88F9-11E21DE28AA6}" srcOrd="5" destOrd="0" presId="urn:microsoft.com/office/officeart/2018/5/layout/IconCircleLabelList"/>
    <dgm:cxn modelId="{B444379E-7534-46E2-ADE9-23FBD01ED5CA}" type="presParOf" srcId="{E9324BAC-BD6D-40B5-A126-DA67C40D2805}" destId="{686E2CC5-54F5-4B68-9AE4-6BD7F1918438}" srcOrd="6" destOrd="0" presId="urn:microsoft.com/office/officeart/2018/5/layout/IconCircleLabelList"/>
    <dgm:cxn modelId="{D97883D4-D1B0-4D10-8F46-DA908F4E45C7}" type="presParOf" srcId="{686E2CC5-54F5-4B68-9AE4-6BD7F1918438}" destId="{F1C28CAC-7079-418B-A7E2-ECD768852AFB}" srcOrd="0" destOrd="0" presId="urn:microsoft.com/office/officeart/2018/5/layout/IconCircleLabelList"/>
    <dgm:cxn modelId="{C0FFD84B-53D8-48E0-BD6F-D2E10FCBCA9A}" type="presParOf" srcId="{686E2CC5-54F5-4B68-9AE4-6BD7F1918438}" destId="{90858B34-913A-45C8-B7DC-48B5B1E50C61}" srcOrd="1" destOrd="0" presId="urn:microsoft.com/office/officeart/2018/5/layout/IconCircleLabelList"/>
    <dgm:cxn modelId="{CC10E3B3-6D19-42CB-836B-E1EBF22B5697}" type="presParOf" srcId="{686E2CC5-54F5-4B68-9AE4-6BD7F1918438}" destId="{7F1C3297-1484-4627-AE65-4D7CDB138749}" srcOrd="2" destOrd="0" presId="urn:microsoft.com/office/officeart/2018/5/layout/IconCircleLabelList"/>
    <dgm:cxn modelId="{5A67B908-8F72-4590-B405-9BD3F5B4B62F}" type="presParOf" srcId="{686E2CC5-54F5-4B68-9AE4-6BD7F1918438}" destId="{FA4C003E-F931-403A-AAB5-DC38B0F7343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2C01771-B6BB-4E6C-A1C1-EDC7E54CBD25}">
      <dsp:nvSpPr>
        <dsp:cNvPr id="0" name=""/>
        <dsp:cNvSpPr/>
      </dsp:nvSpPr>
      <dsp:spPr>
        <a:xfrm rot="10800000">
          <a:off x="1321860" y="84"/>
          <a:ext cx="4359305" cy="89535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482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New AI reality</a:t>
          </a:r>
        </a:p>
      </dsp:txBody>
      <dsp:txXfrm rot="10800000">
        <a:off x="1545699" y="84"/>
        <a:ext cx="4135466" cy="895358"/>
      </dsp:txXfrm>
    </dsp:sp>
    <dsp:sp modelId="{7B867514-F9F1-44DA-9D23-B01F97A25ACA}">
      <dsp:nvSpPr>
        <dsp:cNvPr id="0" name=""/>
        <dsp:cNvSpPr/>
      </dsp:nvSpPr>
      <dsp:spPr>
        <a:xfrm>
          <a:off x="388860" y="35254"/>
          <a:ext cx="895358" cy="89535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0B7101D-645E-4F20-9E8A-99B0AB814796}">
      <dsp:nvSpPr>
        <dsp:cNvPr id="0" name=""/>
        <dsp:cNvSpPr/>
      </dsp:nvSpPr>
      <dsp:spPr>
        <a:xfrm rot="10800000">
          <a:off x="1321860" y="1162714"/>
          <a:ext cx="4359305" cy="89535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482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Data is everywhere, easy to get</a:t>
          </a:r>
        </a:p>
      </dsp:txBody>
      <dsp:txXfrm rot="10800000">
        <a:off x="1545699" y="1162714"/>
        <a:ext cx="4135466" cy="895358"/>
      </dsp:txXfrm>
    </dsp:sp>
    <dsp:sp modelId="{4CA33420-1D10-4A23-8F0F-6DA21236F1EA}">
      <dsp:nvSpPr>
        <dsp:cNvPr id="0" name=""/>
        <dsp:cNvSpPr/>
      </dsp:nvSpPr>
      <dsp:spPr>
        <a:xfrm>
          <a:off x="319568" y="1183441"/>
          <a:ext cx="895358" cy="89535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C2DAE56-C0AC-478F-AD89-045E1AC284B0}">
      <dsp:nvSpPr>
        <dsp:cNvPr id="0" name=""/>
        <dsp:cNvSpPr/>
      </dsp:nvSpPr>
      <dsp:spPr>
        <a:xfrm rot="10800000">
          <a:off x="1321860" y="2325344"/>
          <a:ext cx="4359305" cy="89535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482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Students want to use it</a:t>
          </a:r>
        </a:p>
      </dsp:txBody>
      <dsp:txXfrm rot="10800000">
        <a:off x="1545699" y="2325344"/>
        <a:ext cx="4135466" cy="895358"/>
      </dsp:txXfrm>
    </dsp:sp>
    <dsp:sp modelId="{52187BE4-BE51-4039-9DA5-FF7AFD0CE9DD}">
      <dsp:nvSpPr>
        <dsp:cNvPr id="0" name=""/>
        <dsp:cNvSpPr/>
      </dsp:nvSpPr>
      <dsp:spPr>
        <a:xfrm>
          <a:off x="346304" y="2321700"/>
          <a:ext cx="895358" cy="895358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58A087-A390-4D27-940D-7D1DE2BA652F}">
      <dsp:nvSpPr>
        <dsp:cNvPr id="0" name=""/>
        <dsp:cNvSpPr/>
      </dsp:nvSpPr>
      <dsp:spPr>
        <a:xfrm rot="10800000">
          <a:off x="1321860" y="3487974"/>
          <a:ext cx="4359305" cy="89535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482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/>
            <a:t>Professors want to use it</a:t>
          </a:r>
        </a:p>
      </dsp:txBody>
      <dsp:txXfrm rot="10800000">
        <a:off x="1545699" y="3487974"/>
        <a:ext cx="4135466" cy="895358"/>
      </dsp:txXfrm>
    </dsp:sp>
    <dsp:sp modelId="{FE834C5F-197E-4ECC-BC89-4FB84A16DBC7}">
      <dsp:nvSpPr>
        <dsp:cNvPr id="0" name=""/>
        <dsp:cNvSpPr/>
      </dsp:nvSpPr>
      <dsp:spPr>
        <a:xfrm>
          <a:off x="293890" y="3470389"/>
          <a:ext cx="895358" cy="895358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FAFBE29-1AB7-445C-9620-B92DF2863F1C}">
      <dsp:nvSpPr>
        <dsp:cNvPr id="0" name=""/>
        <dsp:cNvSpPr/>
      </dsp:nvSpPr>
      <dsp:spPr>
        <a:xfrm rot="10800000">
          <a:off x="1321860" y="4650603"/>
          <a:ext cx="4359305" cy="89535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4828" tIns="95250" rIns="17780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Few people understand it</a:t>
          </a:r>
        </a:p>
      </dsp:txBody>
      <dsp:txXfrm rot="10800000">
        <a:off x="1545699" y="4650603"/>
        <a:ext cx="4135466" cy="895358"/>
      </dsp:txXfrm>
    </dsp:sp>
    <dsp:sp modelId="{F4FD5C6D-0351-4594-9967-FD96E10E57D6}">
      <dsp:nvSpPr>
        <dsp:cNvPr id="0" name=""/>
        <dsp:cNvSpPr/>
      </dsp:nvSpPr>
      <dsp:spPr>
        <a:xfrm>
          <a:off x="302682" y="4641811"/>
          <a:ext cx="895358" cy="895358"/>
        </a:xfrm>
        <a:prstGeom prst="ellipse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6FB664-E28A-4FEC-8EC4-0D9DB1A4F782}">
      <dsp:nvSpPr>
        <dsp:cNvPr id="0" name=""/>
        <dsp:cNvSpPr/>
      </dsp:nvSpPr>
      <dsp:spPr>
        <a:xfrm>
          <a:off x="718664" y="453902"/>
          <a:ext cx="1955812" cy="19558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8A3224-C4B3-4514-9A66-DD8BE01059D1}">
      <dsp:nvSpPr>
        <dsp:cNvPr id="0" name=""/>
        <dsp:cNvSpPr/>
      </dsp:nvSpPr>
      <dsp:spPr>
        <a:xfrm>
          <a:off x="1135476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BE48CB-3A3A-45CA-8A87-ED6B73B22891}">
      <dsp:nvSpPr>
        <dsp:cNvPr id="0" name=""/>
        <dsp:cNvSpPr/>
      </dsp:nvSpPr>
      <dsp:spPr>
        <a:xfrm>
          <a:off x="93445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Randomized Plot Design</a:t>
          </a:r>
        </a:p>
      </dsp:txBody>
      <dsp:txXfrm>
        <a:off x="93445" y="3018902"/>
        <a:ext cx="3206250" cy="720000"/>
      </dsp:txXfrm>
    </dsp:sp>
    <dsp:sp modelId="{7CE33AFD-E4F7-47AC-9BC7-E45FF1FAC36F}">
      <dsp:nvSpPr>
        <dsp:cNvPr id="0" name=""/>
        <dsp:cNvSpPr/>
      </dsp:nvSpPr>
      <dsp:spPr>
        <a:xfrm>
          <a:off x="4486008" y="453902"/>
          <a:ext cx="1955812" cy="19558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DEBC06-4248-4ACB-A890-B066E67A8478}">
      <dsp:nvSpPr>
        <dsp:cNvPr id="0" name=""/>
        <dsp:cNvSpPr/>
      </dsp:nvSpPr>
      <dsp:spPr>
        <a:xfrm>
          <a:off x="4902820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9F895C-6FBB-4F12-BF23-5C66065989A6}">
      <dsp:nvSpPr>
        <dsp:cNvPr id="0" name=""/>
        <dsp:cNvSpPr/>
      </dsp:nvSpPr>
      <dsp:spPr>
        <a:xfrm>
          <a:off x="3860789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 dirty="0"/>
            <a:t>Factors, Fixed and Random</a:t>
          </a:r>
        </a:p>
      </dsp:txBody>
      <dsp:txXfrm>
        <a:off x="3860789" y="3018902"/>
        <a:ext cx="3206250" cy="720000"/>
      </dsp:txXfrm>
    </dsp:sp>
    <dsp:sp modelId="{AACEE075-DA1D-4217-ADB5-D4B50F7BEAEF}">
      <dsp:nvSpPr>
        <dsp:cNvPr id="0" name=""/>
        <dsp:cNvSpPr/>
      </dsp:nvSpPr>
      <dsp:spPr>
        <a:xfrm>
          <a:off x="8253352" y="453902"/>
          <a:ext cx="1955812" cy="19558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72AAF6-61A1-4576-9501-320B5A1D6DDC}">
      <dsp:nvSpPr>
        <dsp:cNvPr id="0" name=""/>
        <dsp:cNvSpPr/>
      </dsp:nvSpPr>
      <dsp:spPr>
        <a:xfrm>
          <a:off x="8670164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5CE97C9-22B0-4D14-BFD8-74F0645E4505}">
      <dsp:nvSpPr>
        <dsp:cNvPr id="0" name=""/>
        <dsp:cNvSpPr/>
      </dsp:nvSpPr>
      <dsp:spPr>
        <a:xfrm>
          <a:off x="7628133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PROC GLM</a:t>
          </a:r>
        </a:p>
      </dsp:txBody>
      <dsp:txXfrm>
        <a:off x="7628133" y="3018902"/>
        <a:ext cx="3206250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090FAF-EFAF-4BFA-86E1-E915F2B82192}">
      <dsp:nvSpPr>
        <dsp:cNvPr id="0" name=""/>
        <dsp:cNvSpPr/>
      </dsp:nvSpPr>
      <dsp:spPr>
        <a:xfrm>
          <a:off x="718664" y="453902"/>
          <a:ext cx="1955812" cy="19558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84C130-EA14-4AA0-8D55-3646331B2D75}">
      <dsp:nvSpPr>
        <dsp:cNvPr id="0" name=""/>
        <dsp:cNvSpPr/>
      </dsp:nvSpPr>
      <dsp:spPr>
        <a:xfrm>
          <a:off x="1135476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00F8CC-EA0A-48EE-AC3B-FB953ADCA594}">
      <dsp:nvSpPr>
        <dsp:cNvPr id="0" name=""/>
        <dsp:cNvSpPr/>
      </dsp:nvSpPr>
      <dsp:spPr>
        <a:xfrm>
          <a:off x="93445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000" kern="1200"/>
            <a:t>Data Acquisition</a:t>
          </a:r>
        </a:p>
      </dsp:txBody>
      <dsp:txXfrm>
        <a:off x="93445" y="3018902"/>
        <a:ext cx="3206250" cy="720000"/>
      </dsp:txXfrm>
    </dsp:sp>
    <dsp:sp modelId="{2593B7DE-D9CC-41DE-81E0-2852D10E6CBC}">
      <dsp:nvSpPr>
        <dsp:cNvPr id="0" name=""/>
        <dsp:cNvSpPr/>
      </dsp:nvSpPr>
      <dsp:spPr>
        <a:xfrm>
          <a:off x="4486008" y="453902"/>
          <a:ext cx="1955812" cy="19558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1B39E81-F0B2-41E9-A725-D94D37FCD942}">
      <dsp:nvSpPr>
        <dsp:cNvPr id="0" name=""/>
        <dsp:cNvSpPr/>
      </dsp:nvSpPr>
      <dsp:spPr>
        <a:xfrm>
          <a:off x="4902820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026A13E-D5F4-4509-8946-D0FA31C87C13}">
      <dsp:nvSpPr>
        <dsp:cNvPr id="0" name=""/>
        <dsp:cNvSpPr/>
      </dsp:nvSpPr>
      <dsp:spPr>
        <a:xfrm>
          <a:off x="3860789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000" kern="1200"/>
            <a:t>Data Combination</a:t>
          </a:r>
        </a:p>
      </dsp:txBody>
      <dsp:txXfrm>
        <a:off x="3860789" y="3018902"/>
        <a:ext cx="3206250" cy="720000"/>
      </dsp:txXfrm>
    </dsp:sp>
    <dsp:sp modelId="{ECCA1CDB-7507-4DEF-B63C-D3F05D53217E}">
      <dsp:nvSpPr>
        <dsp:cNvPr id="0" name=""/>
        <dsp:cNvSpPr/>
      </dsp:nvSpPr>
      <dsp:spPr>
        <a:xfrm>
          <a:off x="8253352" y="453902"/>
          <a:ext cx="1955812" cy="19558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90AE3F2-DF95-488C-B39E-A457C673709F}">
      <dsp:nvSpPr>
        <dsp:cNvPr id="0" name=""/>
        <dsp:cNvSpPr/>
      </dsp:nvSpPr>
      <dsp:spPr>
        <a:xfrm>
          <a:off x="8670164" y="870714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A0BE2CE-F299-4206-B5BD-08DAE3067401}">
      <dsp:nvSpPr>
        <dsp:cNvPr id="0" name=""/>
        <dsp:cNvSpPr/>
      </dsp:nvSpPr>
      <dsp:spPr>
        <a:xfrm>
          <a:off x="7628133" y="3018902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3335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3000" kern="1200" dirty="0"/>
            <a:t>Model Creation</a:t>
          </a:r>
        </a:p>
      </dsp:txBody>
      <dsp:txXfrm>
        <a:off x="7628133" y="3018902"/>
        <a:ext cx="320625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35803F-D463-4FF2-891A-353E00AF44F6}">
      <dsp:nvSpPr>
        <dsp:cNvPr id="0" name=""/>
        <dsp:cNvSpPr/>
      </dsp:nvSpPr>
      <dsp:spPr>
        <a:xfrm>
          <a:off x="1953914" y="277502"/>
          <a:ext cx="1944000" cy="1944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81007BF-4393-4397-A5CC-C49769C70F64}">
      <dsp:nvSpPr>
        <dsp:cNvPr id="0" name=""/>
        <dsp:cNvSpPr/>
      </dsp:nvSpPr>
      <dsp:spPr>
        <a:xfrm>
          <a:off x="765914" y="2691902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/>
            <a:t>Climate Models</a:t>
          </a:r>
        </a:p>
      </dsp:txBody>
      <dsp:txXfrm>
        <a:off x="765914" y="2691902"/>
        <a:ext cx="4320000" cy="720000"/>
      </dsp:txXfrm>
    </dsp:sp>
    <dsp:sp modelId="{6E2B4E68-84A3-48F2-9FE5-3EAB075364F1}">
      <dsp:nvSpPr>
        <dsp:cNvPr id="0" name=""/>
        <dsp:cNvSpPr/>
      </dsp:nvSpPr>
      <dsp:spPr>
        <a:xfrm>
          <a:off x="7029914" y="277502"/>
          <a:ext cx="1944000" cy="1944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7AD35E-B956-4475-AF35-474A8E2FFF57}">
      <dsp:nvSpPr>
        <dsp:cNvPr id="0" name=""/>
        <dsp:cNvSpPr/>
      </dsp:nvSpPr>
      <dsp:spPr>
        <a:xfrm>
          <a:off x="5841914" y="2691902"/>
          <a:ext cx="432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400" kern="1200" dirty="0"/>
            <a:t>Extreme Event detection</a:t>
          </a:r>
        </a:p>
      </dsp:txBody>
      <dsp:txXfrm>
        <a:off x="5841914" y="2691902"/>
        <a:ext cx="4320000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4113D7-571E-4BC0-AFCD-8E4043B4723C}">
      <dsp:nvSpPr>
        <dsp:cNvPr id="0" name=""/>
        <dsp:cNvSpPr/>
      </dsp:nvSpPr>
      <dsp:spPr>
        <a:xfrm>
          <a:off x="2705881" y="136734"/>
          <a:ext cx="2713646" cy="942413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200ECB-FF67-4711-86D8-CDAE5EA67EA7}">
      <dsp:nvSpPr>
        <dsp:cNvPr id="0" name=""/>
        <dsp:cNvSpPr/>
      </dsp:nvSpPr>
      <dsp:spPr>
        <a:xfrm>
          <a:off x="3803961" y="2389977"/>
          <a:ext cx="525900" cy="336576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C717CF0-0707-4F87-BB22-EEBD63B2B344}">
      <dsp:nvSpPr>
        <dsp:cNvPr id="0" name=""/>
        <dsp:cNvSpPr/>
      </dsp:nvSpPr>
      <dsp:spPr>
        <a:xfrm>
          <a:off x="2804750" y="2734682"/>
          <a:ext cx="2524322" cy="631080"/>
        </a:xfrm>
        <a:prstGeom prst="rect">
          <a:avLst/>
        </a:prstGeom>
        <a:solidFill>
          <a:schemeClr val="lt1"/>
        </a:solidFill>
        <a:ln w="1270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35128" tIns="135128" rIns="135128" bIns="135128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Phenotypic Predictions</a:t>
          </a:r>
        </a:p>
      </dsp:txBody>
      <dsp:txXfrm>
        <a:off x="2804750" y="2734682"/>
        <a:ext cx="2524322" cy="631080"/>
      </dsp:txXfrm>
    </dsp:sp>
    <dsp:sp modelId="{844C5874-6B5D-45AF-A20F-CD3683F54734}">
      <dsp:nvSpPr>
        <dsp:cNvPr id="0" name=""/>
        <dsp:cNvSpPr/>
      </dsp:nvSpPr>
      <dsp:spPr>
        <a:xfrm>
          <a:off x="3692470" y="1151932"/>
          <a:ext cx="946620" cy="9466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Genomic Data</a:t>
          </a:r>
        </a:p>
      </dsp:txBody>
      <dsp:txXfrm>
        <a:off x="3831099" y="1290561"/>
        <a:ext cx="669362" cy="669362"/>
      </dsp:txXfrm>
    </dsp:sp>
    <dsp:sp modelId="{839D44BD-8341-423D-ADB4-F475175BC145}">
      <dsp:nvSpPr>
        <dsp:cNvPr id="0" name=""/>
        <dsp:cNvSpPr/>
      </dsp:nvSpPr>
      <dsp:spPr>
        <a:xfrm>
          <a:off x="3015111" y="441756"/>
          <a:ext cx="946620" cy="9466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Climate Data</a:t>
          </a:r>
        </a:p>
      </dsp:txBody>
      <dsp:txXfrm>
        <a:off x="3153740" y="580385"/>
        <a:ext cx="669362" cy="669362"/>
      </dsp:txXfrm>
    </dsp:sp>
    <dsp:sp modelId="{FC268AE1-1619-4B05-978A-178569D8BDFC}">
      <dsp:nvSpPr>
        <dsp:cNvPr id="0" name=""/>
        <dsp:cNvSpPr/>
      </dsp:nvSpPr>
      <dsp:spPr>
        <a:xfrm>
          <a:off x="3982767" y="212884"/>
          <a:ext cx="946620" cy="9466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Agronomic Data</a:t>
          </a:r>
        </a:p>
      </dsp:txBody>
      <dsp:txXfrm>
        <a:off x="4121396" y="351513"/>
        <a:ext cx="669362" cy="669362"/>
      </dsp:txXfrm>
    </dsp:sp>
    <dsp:sp modelId="{70762E54-3E7C-462A-8712-59E8A6042FE8}">
      <dsp:nvSpPr>
        <dsp:cNvPr id="0" name=""/>
        <dsp:cNvSpPr/>
      </dsp:nvSpPr>
      <dsp:spPr>
        <a:xfrm>
          <a:off x="2594390" y="0"/>
          <a:ext cx="2945042" cy="2356034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BC7F7CE-9B64-4DD7-8CEF-FED7872E8B3A}">
      <dsp:nvSpPr>
        <dsp:cNvPr id="0" name=""/>
        <dsp:cNvSpPr/>
      </dsp:nvSpPr>
      <dsp:spPr>
        <a:xfrm>
          <a:off x="4762129" y="2403056"/>
          <a:ext cx="1585020" cy="15850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Big Data!</a:t>
          </a:r>
        </a:p>
      </dsp:txBody>
      <dsp:txXfrm>
        <a:off x="4994250" y="2635177"/>
        <a:ext cx="1120778" cy="1120778"/>
      </dsp:txXfrm>
    </dsp:sp>
    <dsp:sp modelId="{A0575F8B-93D0-4516-8E53-ACE916C3F421}">
      <dsp:nvSpPr>
        <dsp:cNvPr id="0" name=""/>
        <dsp:cNvSpPr/>
      </dsp:nvSpPr>
      <dsp:spPr>
        <a:xfrm rot="16200000">
          <a:off x="5157833" y="1993410"/>
          <a:ext cx="793612" cy="25681"/>
        </a:xfrm>
        <a:custGeom>
          <a:avLst/>
          <a:gdLst/>
          <a:ahLst/>
          <a:cxnLst/>
          <a:rect l="0" t="0" r="0" b="0"/>
          <a:pathLst>
            <a:path>
              <a:moveTo>
                <a:pt x="0" y="12840"/>
              </a:moveTo>
              <a:lnTo>
                <a:pt x="793612" y="128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534799" y="1986410"/>
        <a:ext cx="39680" cy="39680"/>
      </dsp:txXfrm>
    </dsp:sp>
    <dsp:sp modelId="{1436DBBF-4F63-4196-8C79-567B7843DE39}">
      <dsp:nvSpPr>
        <dsp:cNvPr id="0" name=""/>
        <dsp:cNvSpPr/>
      </dsp:nvSpPr>
      <dsp:spPr>
        <a:xfrm>
          <a:off x="4762129" y="24424"/>
          <a:ext cx="1585020" cy="15850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NDVI</a:t>
          </a:r>
        </a:p>
      </dsp:txBody>
      <dsp:txXfrm>
        <a:off x="4994250" y="256545"/>
        <a:ext cx="1120778" cy="1120778"/>
      </dsp:txXfrm>
    </dsp:sp>
    <dsp:sp modelId="{B7CB9786-C095-4681-BEC8-8CFF762BA9EA}">
      <dsp:nvSpPr>
        <dsp:cNvPr id="0" name=""/>
        <dsp:cNvSpPr/>
      </dsp:nvSpPr>
      <dsp:spPr>
        <a:xfrm rot="19285714">
          <a:off x="6087678" y="2441199"/>
          <a:ext cx="793612" cy="25681"/>
        </a:xfrm>
        <a:custGeom>
          <a:avLst/>
          <a:gdLst/>
          <a:ahLst/>
          <a:cxnLst/>
          <a:rect l="0" t="0" r="0" b="0"/>
          <a:pathLst>
            <a:path>
              <a:moveTo>
                <a:pt x="0" y="12840"/>
              </a:moveTo>
              <a:lnTo>
                <a:pt x="793612" y="128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464644" y="2434200"/>
        <a:ext cx="39680" cy="39680"/>
      </dsp:txXfrm>
    </dsp:sp>
    <dsp:sp modelId="{5881537B-9C38-4F5E-9613-01721AAC5B09}">
      <dsp:nvSpPr>
        <dsp:cNvPr id="0" name=""/>
        <dsp:cNvSpPr/>
      </dsp:nvSpPr>
      <dsp:spPr>
        <a:xfrm>
          <a:off x="6621819" y="920003"/>
          <a:ext cx="1585020" cy="15850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Micro-nutrients</a:t>
          </a:r>
        </a:p>
      </dsp:txBody>
      <dsp:txXfrm>
        <a:off x="6853940" y="1152124"/>
        <a:ext cx="1120778" cy="1120778"/>
      </dsp:txXfrm>
    </dsp:sp>
    <dsp:sp modelId="{1A683EFC-CB34-4A07-9B05-902B8887B4EC}">
      <dsp:nvSpPr>
        <dsp:cNvPr id="0" name=""/>
        <dsp:cNvSpPr/>
      </dsp:nvSpPr>
      <dsp:spPr>
        <a:xfrm rot="771429">
          <a:off x="6317331" y="3447374"/>
          <a:ext cx="793612" cy="25681"/>
        </a:xfrm>
        <a:custGeom>
          <a:avLst/>
          <a:gdLst/>
          <a:ahLst/>
          <a:cxnLst/>
          <a:rect l="0" t="0" r="0" b="0"/>
          <a:pathLst>
            <a:path>
              <a:moveTo>
                <a:pt x="0" y="12840"/>
              </a:moveTo>
              <a:lnTo>
                <a:pt x="793612" y="128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694297" y="3440374"/>
        <a:ext cx="39680" cy="39680"/>
      </dsp:txXfrm>
    </dsp:sp>
    <dsp:sp modelId="{A5295338-BA44-4723-B47F-11380247EB8A}">
      <dsp:nvSpPr>
        <dsp:cNvPr id="0" name=""/>
        <dsp:cNvSpPr/>
      </dsp:nvSpPr>
      <dsp:spPr>
        <a:xfrm>
          <a:off x="7081124" y="2932352"/>
          <a:ext cx="1585020" cy="15850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Vigor</a:t>
          </a:r>
        </a:p>
      </dsp:txBody>
      <dsp:txXfrm>
        <a:off x="7313245" y="3164473"/>
        <a:ext cx="1120778" cy="1120778"/>
      </dsp:txXfrm>
    </dsp:sp>
    <dsp:sp modelId="{AAA11F7A-47B7-4616-8B17-DA109C5416CB}">
      <dsp:nvSpPr>
        <dsp:cNvPr id="0" name=""/>
        <dsp:cNvSpPr/>
      </dsp:nvSpPr>
      <dsp:spPr>
        <a:xfrm rot="3857143">
          <a:off x="5673858" y="4254263"/>
          <a:ext cx="793612" cy="25681"/>
        </a:xfrm>
        <a:custGeom>
          <a:avLst/>
          <a:gdLst/>
          <a:ahLst/>
          <a:cxnLst/>
          <a:rect l="0" t="0" r="0" b="0"/>
          <a:pathLst>
            <a:path>
              <a:moveTo>
                <a:pt x="0" y="12840"/>
              </a:moveTo>
              <a:lnTo>
                <a:pt x="793612" y="128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6050824" y="4247264"/>
        <a:ext cx="39680" cy="39680"/>
      </dsp:txXfrm>
    </dsp:sp>
    <dsp:sp modelId="{267AECEA-D972-45AB-B439-0769AA3157DA}">
      <dsp:nvSpPr>
        <dsp:cNvPr id="0" name=""/>
        <dsp:cNvSpPr/>
      </dsp:nvSpPr>
      <dsp:spPr>
        <a:xfrm>
          <a:off x="5794179" y="4546131"/>
          <a:ext cx="1585020" cy="15850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Weather</a:t>
          </a:r>
        </a:p>
      </dsp:txBody>
      <dsp:txXfrm>
        <a:off x="6026300" y="4778252"/>
        <a:ext cx="1120778" cy="1120778"/>
      </dsp:txXfrm>
    </dsp:sp>
    <dsp:sp modelId="{77630C68-60BF-40FB-A103-8BD2FF54F6FE}">
      <dsp:nvSpPr>
        <dsp:cNvPr id="0" name=""/>
        <dsp:cNvSpPr/>
      </dsp:nvSpPr>
      <dsp:spPr>
        <a:xfrm rot="6942857">
          <a:off x="4641808" y="4254263"/>
          <a:ext cx="793612" cy="25681"/>
        </a:xfrm>
        <a:custGeom>
          <a:avLst/>
          <a:gdLst/>
          <a:ahLst/>
          <a:cxnLst/>
          <a:rect l="0" t="0" r="0" b="0"/>
          <a:pathLst>
            <a:path>
              <a:moveTo>
                <a:pt x="0" y="12840"/>
              </a:moveTo>
              <a:lnTo>
                <a:pt x="793612" y="128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5018774" y="4247264"/>
        <a:ext cx="39680" cy="39680"/>
      </dsp:txXfrm>
    </dsp:sp>
    <dsp:sp modelId="{CB0B310C-D670-4141-A94B-506629E1CFB2}">
      <dsp:nvSpPr>
        <dsp:cNvPr id="0" name=""/>
        <dsp:cNvSpPr/>
      </dsp:nvSpPr>
      <dsp:spPr>
        <a:xfrm>
          <a:off x="3730078" y="4546131"/>
          <a:ext cx="1585020" cy="15850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Growth Models</a:t>
          </a:r>
        </a:p>
      </dsp:txBody>
      <dsp:txXfrm>
        <a:off x="3962199" y="4778252"/>
        <a:ext cx="1120778" cy="1120778"/>
      </dsp:txXfrm>
    </dsp:sp>
    <dsp:sp modelId="{E8C381F4-F270-47B5-8B4D-A035A0FBB5C1}">
      <dsp:nvSpPr>
        <dsp:cNvPr id="0" name=""/>
        <dsp:cNvSpPr/>
      </dsp:nvSpPr>
      <dsp:spPr>
        <a:xfrm rot="10028571">
          <a:off x="3998335" y="3447374"/>
          <a:ext cx="793612" cy="25681"/>
        </a:xfrm>
        <a:custGeom>
          <a:avLst/>
          <a:gdLst/>
          <a:ahLst/>
          <a:cxnLst/>
          <a:rect l="0" t="0" r="0" b="0"/>
          <a:pathLst>
            <a:path>
              <a:moveTo>
                <a:pt x="0" y="12840"/>
              </a:moveTo>
              <a:lnTo>
                <a:pt x="793612" y="128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4375301" y="3440374"/>
        <a:ext cx="39680" cy="39680"/>
      </dsp:txXfrm>
    </dsp:sp>
    <dsp:sp modelId="{96462A48-4742-4C8B-98F6-FC4B7A18BC74}">
      <dsp:nvSpPr>
        <dsp:cNvPr id="0" name=""/>
        <dsp:cNvSpPr/>
      </dsp:nvSpPr>
      <dsp:spPr>
        <a:xfrm>
          <a:off x="2443133" y="2932352"/>
          <a:ext cx="1585020" cy="15850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Soil</a:t>
          </a:r>
        </a:p>
      </dsp:txBody>
      <dsp:txXfrm>
        <a:off x="2675254" y="3164473"/>
        <a:ext cx="1120778" cy="1120778"/>
      </dsp:txXfrm>
    </dsp:sp>
    <dsp:sp modelId="{4D1CD332-F9D1-4505-B163-5A9F4FD26549}">
      <dsp:nvSpPr>
        <dsp:cNvPr id="0" name=""/>
        <dsp:cNvSpPr/>
      </dsp:nvSpPr>
      <dsp:spPr>
        <a:xfrm rot="13114286">
          <a:off x="4227988" y="2441199"/>
          <a:ext cx="793612" cy="25681"/>
        </a:xfrm>
        <a:custGeom>
          <a:avLst/>
          <a:gdLst/>
          <a:ahLst/>
          <a:cxnLst/>
          <a:rect l="0" t="0" r="0" b="0"/>
          <a:pathLst>
            <a:path>
              <a:moveTo>
                <a:pt x="0" y="12840"/>
              </a:moveTo>
              <a:lnTo>
                <a:pt x="793612" y="1284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 rot="10800000">
        <a:off x="4604954" y="2434200"/>
        <a:ext cx="39680" cy="39680"/>
      </dsp:txXfrm>
    </dsp:sp>
    <dsp:sp modelId="{7F56E617-CC9B-4188-ABEA-C8755E3B3434}">
      <dsp:nvSpPr>
        <dsp:cNvPr id="0" name=""/>
        <dsp:cNvSpPr/>
      </dsp:nvSpPr>
      <dsp:spPr>
        <a:xfrm>
          <a:off x="2902439" y="920003"/>
          <a:ext cx="1585020" cy="15850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Phenotypic</a:t>
          </a:r>
        </a:p>
      </dsp:txBody>
      <dsp:txXfrm>
        <a:off x="3134560" y="1152124"/>
        <a:ext cx="1120778" cy="1120778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1A90739-527B-4E40-91BA-925D9194C711}">
      <dsp:nvSpPr>
        <dsp:cNvPr id="0" name=""/>
        <dsp:cNvSpPr/>
      </dsp:nvSpPr>
      <dsp:spPr>
        <a:xfrm>
          <a:off x="1377298" y="0"/>
          <a:ext cx="1447087" cy="14470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RF Optimization</a:t>
          </a:r>
        </a:p>
      </dsp:txBody>
      <dsp:txXfrm>
        <a:off x="1589219" y="211921"/>
        <a:ext cx="1023245" cy="1023245"/>
      </dsp:txXfrm>
    </dsp:sp>
    <dsp:sp modelId="{061002B7-FAA0-475F-8D11-8D78C46E6306}">
      <dsp:nvSpPr>
        <dsp:cNvPr id="0" name=""/>
        <dsp:cNvSpPr/>
      </dsp:nvSpPr>
      <dsp:spPr>
        <a:xfrm>
          <a:off x="1709462" y="1566079"/>
          <a:ext cx="839310" cy="839310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820713" y="1887031"/>
        <a:ext cx="616808" cy="197406"/>
      </dsp:txXfrm>
    </dsp:sp>
    <dsp:sp modelId="{F5404DE9-702D-4745-AB96-CD996644F38A}">
      <dsp:nvSpPr>
        <dsp:cNvPr id="0" name=""/>
        <dsp:cNvSpPr/>
      </dsp:nvSpPr>
      <dsp:spPr>
        <a:xfrm>
          <a:off x="1405574" y="2522893"/>
          <a:ext cx="1447087" cy="14470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NN Optimization</a:t>
          </a:r>
        </a:p>
      </dsp:txBody>
      <dsp:txXfrm>
        <a:off x="1617495" y="2734814"/>
        <a:ext cx="1023245" cy="1023245"/>
      </dsp:txXfrm>
    </dsp:sp>
    <dsp:sp modelId="{F2037DC6-872A-4A1D-915F-1C6E9A9736CB}">
      <dsp:nvSpPr>
        <dsp:cNvPr id="0" name=""/>
        <dsp:cNvSpPr/>
      </dsp:nvSpPr>
      <dsp:spPr>
        <a:xfrm>
          <a:off x="1709462" y="4087484"/>
          <a:ext cx="839310" cy="839310"/>
        </a:xfrm>
        <a:prstGeom prst="mathPl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1820713" y="4408436"/>
        <a:ext cx="616808" cy="197406"/>
      </dsp:txXfrm>
    </dsp:sp>
    <dsp:sp modelId="{59086128-E9F7-4C88-8FCC-2493FC13351B}">
      <dsp:nvSpPr>
        <dsp:cNvPr id="0" name=""/>
        <dsp:cNvSpPr/>
      </dsp:nvSpPr>
      <dsp:spPr>
        <a:xfrm>
          <a:off x="1405574" y="5044299"/>
          <a:ext cx="1447087" cy="14470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LR Optimization</a:t>
          </a:r>
        </a:p>
      </dsp:txBody>
      <dsp:txXfrm>
        <a:off x="1617495" y="5256220"/>
        <a:ext cx="1023245" cy="1023245"/>
      </dsp:txXfrm>
    </dsp:sp>
    <dsp:sp modelId="{4D99DA08-512A-407D-AFDF-92ADD59F4ACA}">
      <dsp:nvSpPr>
        <dsp:cNvPr id="0" name=""/>
        <dsp:cNvSpPr/>
      </dsp:nvSpPr>
      <dsp:spPr>
        <a:xfrm rot="838">
          <a:off x="3069725" y="2976823"/>
          <a:ext cx="460173" cy="5383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/>
        </a:p>
      </dsp:txBody>
      <dsp:txXfrm>
        <a:off x="3069725" y="3084469"/>
        <a:ext cx="322121" cy="322990"/>
      </dsp:txXfrm>
    </dsp:sp>
    <dsp:sp modelId="{8CF3A62F-B32F-438A-A28F-D6206AFB8057}">
      <dsp:nvSpPr>
        <dsp:cNvPr id="0" name=""/>
        <dsp:cNvSpPr/>
      </dsp:nvSpPr>
      <dsp:spPr>
        <a:xfrm>
          <a:off x="3720914" y="1799349"/>
          <a:ext cx="2894175" cy="28941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kern="1200" dirty="0"/>
            <a:t>Comparison</a:t>
          </a:r>
        </a:p>
      </dsp:txBody>
      <dsp:txXfrm>
        <a:off x="4144756" y="2223191"/>
        <a:ext cx="2046491" cy="2046491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C55213B-F180-4CA9-A864-27AC0C175068}">
      <dsp:nvSpPr>
        <dsp:cNvPr id="0" name=""/>
        <dsp:cNvSpPr/>
      </dsp:nvSpPr>
      <dsp:spPr>
        <a:xfrm>
          <a:off x="562927" y="788206"/>
          <a:ext cx="1445998" cy="144599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F43903-766E-48D6-8FF0-900A31EFCDA2}">
      <dsp:nvSpPr>
        <dsp:cNvPr id="0" name=""/>
        <dsp:cNvSpPr/>
      </dsp:nvSpPr>
      <dsp:spPr>
        <a:xfrm>
          <a:off x="871091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0FD771-BDAF-4F1F-8E36-84BEF11AB309}">
      <dsp:nvSpPr>
        <dsp:cNvPr id="0" name=""/>
        <dsp:cNvSpPr/>
      </dsp:nvSpPr>
      <dsp:spPr>
        <a:xfrm>
          <a:off x="100682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Collaborative Spirit</a:t>
          </a:r>
        </a:p>
      </dsp:txBody>
      <dsp:txXfrm>
        <a:off x="100682" y="2684598"/>
        <a:ext cx="2370489" cy="720000"/>
      </dsp:txXfrm>
    </dsp:sp>
    <dsp:sp modelId="{2C99B3D6-1F05-47B5-860C-F59E6CBDA45C}">
      <dsp:nvSpPr>
        <dsp:cNvPr id="0" name=""/>
        <dsp:cNvSpPr/>
      </dsp:nvSpPr>
      <dsp:spPr>
        <a:xfrm>
          <a:off x="3348252" y="788206"/>
          <a:ext cx="1445998" cy="144599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32B5D6-9B72-4657-B996-81BA13764F27}">
      <dsp:nvSpPr>
        <dsp:cNvPr id="0" name=""/>
        <dsp:cNvSpPr/>
      </dsp:nvSpPr>
      <dsp:spPr>
        <a:xfrm>
          <a:off x="3656416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91AC2F-1756-4899-877B-53848CD6D718}">
      <dsp:nvSpPr>
        <dsp:cNvPr id="0" name=""/>
        <dsp:cNvSpPr/>
      </dsp:nvSpPr>
      <dsp:spPr>
        <a:xfrm>
          <a:off x="2886007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Open Minded</a:t>
          </a:r>
        </a:p>
      </dsp:txBody>
      <dsp:txXfrm>
        <a:off x="2886007" y="2684598"/>
        <a:ext cx="2370489" cy="720000"/>
      </dsp:txXfrm>
    </dsp:sp>
    <dsp:sp modelId="{5EEB4FAE-F506-40AE-80DF-34F98C5901AB}">
      <dsp:nvSpPr>
        <dsp:cNvPr id="0" name=""/>
        <dsp:cNvSpPr/>
      </dsp:nvSpPr>
      <dsp:spPr>
        <a:xfrm>
          <a:off x="6133577" y="788206"/>
          <a:ext cx="1445998" cy="144599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B1B7C6-B544-42DD-9E42-1972B3EF6048}">
      <dsp:nvSpPr>
        <dsp:cNvPr id="0" name=""/>
        <dsp:cNvSpPr/>
      </dsp:nvSpPr>
      <dsp:spPr>
        <a:xfrm>
          <a:off x="6441741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67642D-6EFE-437C-B64D-B396557A369E}">
      <dsp:nvSpPr>
        <dsp:cNvPr id="0" name=""/>
        <dsp:cNvSpPr/>
      </dsp:nvSpPr>
      <dsp:spPr>
        <a:xfrm>
          <a:off x="5671332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Constant Learning</a:t>
          </a:r>
        </a:p>
      </dsp:txBody>
      <dsp:txXfrm>
        <a:off x="5671332" y="2684598"/>
        <a:ext cx="2370489" cy="720000"/>
      </dsp:txXfrm>
    </dsp:sp>
    <dsp:sp modelId="{219DAD24-A081-4F6E-BB00-5364A29C23D1}">
      <dsp:nvSpPr>
        <dsp:cNvPr id="0" name=""/>
        <dsp:cNvSpPr/>
      </dsp:nvSpPr>
      <dsp:spPr>
        <a:xfrm>
          <a:off x="8918902" y="788206"/>
          <a:ext cx="1445998" cy="144599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60DB4F-34A1-4E8D-B26F-305660D07BC8}">
      <dsp:nvSpPr>
        <dsp:cNvPr id="0" name=""/>
        <dsp:cNvSpPr/>
      </dsp:nvSpPr>
      <dsp:spPr>
        <a:xfrm>
          <a:off x="9227066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DBC978-D9F6-4B9E-9694-721E29712FC4}">
      <dsp:nvSpPr>
        <dsp:cNvPr id="0" name=""/>
        <dsp:cNvSpPr/>
      </dsp:nvSpPr>
      <dsp:spPr>
        <a:xfrm>
          <a:off x="8456657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300" kern="1200"/>
            <a:t>Presenting</a:t>
          </a:r>
        </a:p>
      </dsp:txBody>
      <dsp:txXfrm>
        <a:off x="8456657" y="2684598"/>
        <a:ext cx="2370489" cy="720000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DD3983-A55C-4E3C-8AFC-C6A25BDD9ED2}">
      <dsp:nvSpPr>
        <dsp:cNvPr id="0" name=""/>
        <dsp:cNvSpPr/>
      </dsp:nvSpPr>
      <dsp:spPr>
        <a:xfrm>
          <a:off x="562927" y="788206"/>
          <a:ext cx="1445998" cy="1445998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0808C3-DC90-4A31-910C-7D8583FBFA1E}">
      <dsp:nvSpPr>
        <dsp:cNvPr id="0" name=""/>
        <dsp:cNvSpPr/>
      </dsp:nvSpPr>
      <dsp:spPr>
        <a:xfrm>
          <a:off x="871091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6FD9E0-29B3-4B55-A5D0-592C16B74F71}">
      <dsp:nvSpPr>
        <dsp:cNvPr id="0" name=""/>
        <dsp:cNvSpPr/>
      </dsp:nvSpPr>
      <dsp:spPr>
        <a:xfrm>
          <a:off x="100682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Agri-something</a:t>
          </a:r>
        </a:p>
      </dsp:txBody>
      <dsp:txXfrm>
        <a:off x="100682" y="2684598"/>
        <a:ext cx="2370489" cy="720000"/>
      </dsp:txXfrm>
    </dsp:sp>
    <dsp:sp modelId="{BA982D98-CBE1-42B8-8BB8-6B01FA903D7B}">
      <dsp:nvSpPr>
        <dsp:cNvPr id="0" name=""/>
        <dsp:cNvSpPr/>
      </dsp:nvSpPr>
      <dsp:spPr>
        <a:xfrm>
          <a:off x="3348252" y="788206"/>
          <a:ext cx="1445998" cy="1445998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78B8EDF-0D6A-4123-9029-48B49BA59007}">
      <dsp:nvSpPr>
        <dsp:cNvPr id="0" name=""/>
        <dsp:cNvSpPr/>
      </dsp:nvSpPr>
      <dsp:spPr>
        <a:xfrm>
          <a:off x="3656416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04F71E-4F2F-4B62-9A8D-EFAB1974EEFF}">
      <dsp:nvSpPr>
        <dsp:cNvPr id="0" name=""/>
        <dsp:cNvSpPr/>
      </dsp:nvSpPr>
      <dsp:spPr>
        <a:xfrm>
          <a:off x="2886007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Programming</a:t>
          </a:r>
        </a:p>
      </dsp:txBody>
      <dsp:txXfrm>
        <a:off x="2886007" y="2684598"/>
        <a:ext cx="2370489" cy="720000"/>
      </dsp:txXfrm>
    </dsp:sp>
    <dsp:sp modelId="{F0A52CE1-1D80-44CD-9295-B63C4760BE77}">
      <dsp:nvSpPr>
        <dsp:cNvPr id="0" name=""/>
        <dsp:cNvSpPr/>
      </dsp:nvSpPr>
      <dsp:spPr>
        <a:xfrm>
          <a:off x="6133577" y="788206"/>
          <a:ext cx="1445998" cy="1445998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6CBF4A-9653-4C8E-A79E-E698420144A5}">
      <dsp:nvSpPr>
        <dsp:cNvPr id="0" name=""/>
        <dsp:cNvSpPr/>
      </dsp:nvSpPr>
      <dsp:spPr>
        <a:xfrm>
          <a:off x="6441741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2879758-AE9A-464E-AEC8-AB6874B69E4B}">
      <dsp:nvSpPr>
        <dsp:cNvPr id="0" name=""/>
        <dsp:cNvSpPr/>
      </dsp:nvSpPr>
      <dsp:spPr>
        <a:xfrm>
          <a:off x="5671332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Databases</a:t>
          </a:r>
        </a:p>
      </dsp:txBody>
      <dsp:txXfrm>
        <a:off x="5671332" y="2684598"/>
        <a:ext cx="2370489" cy="720000"/>
      </dsp:txXfrm>
    </dsp:sp>
    <dsp:sp modelId="{F1C28CAC-7079-418B-A7E2-ECD768852AFB}">
      <dsp:nvSpPr>
        <dsp:cNvPr id="0" name=""/>
        <dsp:cNvSpPr/>
      </dsp:nvSpPr>
      <dsp:spPr>
        <a:xfrm>
          <a:off x="8918902" y="788206"/>
          <a:ext cx="1445998" cy="1445998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858B34-913A-45C8-B7DC-48B5B1E50C61}">
      <dsp:nvSpPr>
        <dsp:cNvPr id="0" name=""/>
        <dsp:cNvSpPr/>
      </dsp:nvSpPr>
      <dsp:spPr>
        <a:xfrm>
          <a:off x="9227066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7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A4C003E-F931-403A-AAB5-DC38B0F73434}">
      <dsp:nvSpPr>
        <dsp:cNvPr id="0" name=""/>
        <dsp:cNvSpPr/>
      </dsp:nvSpPr>
      <dsp:spPr>
        <a:xfrm>
          <a:off x="8456657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9334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100" kern="1200"/>
            <a:t>Statistics/Math/CS</a:t>
          </a:r>
        </a:p>
      </dsp:txBody>
      <dsp:txXfrm>
        <a:off x="8456657" y="2684598"/>
        <a:ext cx="2370489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radial1">
  <dgm:title val=""/>
  <dgm:desc val=""/>
  <dgm:catLst>
    <dgm:cat type="relationship" pri="22000"/>
    <dgm:cat type="cycle" pri="1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90"/>
              <dgm:param type="spanAng" val="360"/>
              <dgm:param type="ctrShpMap" val="fNode"/>
            </dgm:alg>
          </dgm:if>
          <dgm:else name="Name4">
            <dgm:alg type="cycle">
              <dgm:param type="stAng" val="0"/>
              <dgm:param type="spanAng" val="360"/>
              <dgm:param type="ctrShpMap" val="fNode"/>
            </dgm:alg>
          </dgm:else>
        </dgm:choose>
      </dgm:if>
      <dgm:else name="Name5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op="equ"/>
      <dgm:constr type="sp" refType="w" refFor="ch" refForName="node" fact="0.3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connTx" val="55"/>
      <dgm:constr type="primFontSz" for="des" forName="connTx" refType="primFontSz" refFor="ch" refForName="centerShape" op="lte" fact="0.8"/>
    </dgm:constrLst>
    <dgm:ruleLst/>
    <dgm:forEach name="Name6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</dgm:constrLst>
        <dgm:ruleLst>
          <dgm:rule type="primFontSz" val="5" fact="NaN" max="NaN"/>
        </dgm:ruleLst>
      </dgm:layoutNode>
      <dgm:forEach name="Name7" axis="ch">
        <dgm:forEach name="Name8" axis="self" ptType="parTrans">
          <dgm:layoutNode name="Name9">
            <dgm:alg type="conn">
              <dgm:param type="dim" val="1D"/>
              <dgm:param type="begPts" val="auto"/>
              <dgm:param type="endPts" val="auto"/>
              <dgm:param type="begSty" val="noArr"/>
              <dgm:param type="endSty" val="no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connDist"/>
              <dgm:constr type="userA" for="ch" refType="connDist"/>
              <dgm:constr type="w" val="1"/>
              <dgm:constr type="h" val="5"/>
              <dgm:constr type="begPad"/>
              <dgm:constr type="endPad"/>
            </dgm:constrLst>
            <dgm:ruleLst/>
            <dgm:layoutNode name="connTx">
              <dgm:alg type="tx">
                <dgm:param type="autoTxRot" val="grav"/>
              </dgm:alg>
              <dgm:shape xmlns:r="http://schemas.openxmlformats.org/officeDocument/2006/relationships" type="rect" r:blip="" hideGeom="1">
                <dgm:adjLst/>
              </dgm:shape>
              <dgm:presOf axis="self"/>
              <dgm:constrLst>
                <dgm:constr type="userA"/>
                <dgm:constr type="w" refType="userA" fact="0.05"/>
                <dgm:constr type="h" refType="userA" fact="0.05"/>
                <dgm:constr type="lMarg" val="1"/>
                <dgm:constr type="rMarg" val="1"/>
                <dgm:constr type="tMarg"/>
                <dgm:constr type="bMarg"/>
              </dgm:constrLst>
              <dgm:ruleLst>
                <dgm:rule type="w" val="NaN" fact="0.8" max="NaN"/>
                <dgm:rule type="h" val="NaN" fact="1" max="NaN"/>
                <dgm:rule type="primFontSz" val="5" fact="NaN" max="NaN"/>
              </dgm:ruleLst>
            </dgm:layoutNode>
          </dgm:layoutNode>
        </dgm:forEach>
        <dgm:forEach name="Name10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DE411-9BF1-26B4-C1F5-84E83E093A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CA5C73D-F032-7627-2000-6B82ACD5DF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031B95-EE58-94B0-E095-C74BDB789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17472-65D9-492A-B457-EC1FA79C7CD7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E67B29-DD8D-0E0F-87C6-69D43FB2F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94ECFA-6E9C-A9DA-EAD3-EB9AFCDFEE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8EFCA-79E8-4471-BF1E-361BFED3D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15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84CE9C-0FFF-AA5B-E940-2B4BAE446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C7B195-A37A-C146-D0FE-F581D98727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D397C3-D874-8BB6-552B-694893A819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17472-65D9-492A-B457-EC1FA79C7CD7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6EB178-0C1B-0A65-E58E-2C6089437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0E934A-7E9F-C973-C412-B029B946D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8EFCA-79E8-4471-BF1E-361BFED3D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1658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5E875D-D9BD-5282-F8B4-DA4EDED1730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F7A53B-CC41-3CF8-143D-6F4C71334D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8B793A-1EDB-627F-E664-FF603B6B7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17472-65D9-492A-B457-EC1FA79C7CD7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D2A5E1-7D84-56E9-C130-A7AC600B6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80F67-9315-0BFC-CC07-3E63BB6EF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8EFCA-79E8-4471-BF1E-361BFED3D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568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3E6073-2785-5228-646F-01E0E7BD6C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2A2254-E693-E9C3-06E2-75C587F9A3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F8FDF-9489-33DF-0FDF-E5ED42BA0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17472-65D9-492A-B457-EC1FA79C7CD7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896B62-028A-B20B-9BA5-8A47F368DF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4A2B09-747E-D95C-B1AE-5C445DF17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8EFCA-79E8-4471-BF1E-361BFED3D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0499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D98C5-2073-822D-98BC-C51707426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7451CF-499E-F4C5-B3E3-DBCD54C9B1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5EBCC6-11FA-74CF-29A1-01BBCD787A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17472-65D9-492A-B457-EC1FA79C7CD7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9B46EB-E82F-CD72-824B-EFED3A56F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4103F-C640-E01E-7105-AF785C4C5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8EFCA-79E8-4471-BF1E-361BFED3D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884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C68020-D3E4-7807-B776-DFDDC6D7F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7954F1-A3F3-CB27-70EF-48AF787D8FE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F96B9E-7F3B-3B16-C470-FE2D059B12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C55F77-CA75-0FCA-2C0B-9C066F84C9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17472-65D9-492A-B457-EC1FA79C7CD7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35BE13-F49A-6781-00C7-6E4350FF3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F687E5-9BAA-4D93-2947-04DBDCE6E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8EFCA-79E8-4471-BF1E-361BFED3D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683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4C6E7-E37A-34B6-5E56-A905600759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B103D2-980F-21C2-376F-E7C17E78D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2634C9-DFFA-8A78-8C90-EB13189AA0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B575850-61EC-16DB-DDE1-F783580C65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CE2298-7467-0A1B-C6EC-F2AFF23C04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5FCD40-2758-CFC7-6A7C-F5BC88F855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17472-65D9-492A-B457-EC1FA79C7CD7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AA09C11-C32E-EC14-72F5-9D8676A0F2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5BAE21B-3F7F-42C3-D547-EB119CF11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8EFCA-79E8-4471-BF1E-361BFED3D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700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6E027-DBA3-29A2-9A85-B8083EFFA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0D4EF1-9A8A-00EC-433F-6654D3A28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17472-65D9-492A-B457-EC1FA79C7CD7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BDE1AC-D3BF-9559-335B-22292798C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33990C-2BD3-ADB6-CBAD-527592CFC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8EFCA-79E8-4471-BF1E-361BFED3D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0313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5645353-B77D-860A-2676-70E8EE71A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17472-65D9-492A-B457-EC1FA79C7CD7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9C42AA-0912-A9B5-2C0A-D9038F063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414829-B805-F5DF-82CB-3EDD42C36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8EFCA-79E8-4471-BF1E-361BFED3D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2403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0589E-17F8-A5A4-EF11-AC0F4D82A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B149E-D82B-3559-6150-A853C34FEE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D7185F-5605-F10E-3AC5-C89CF0713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7FDDD5E-8092-A801-2258-723262089C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17472-65D9-492A-B457-EC1FA79C7CD7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28CDDD-3352-8013-7951-7506C06C3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8A6194-8FB0-9099-00B1-0D8C2763C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8EFCA-79E8-4471-BF1E-361BFED3D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0370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DA936-140C-98D8-5CF8-7CA9FA4FE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D510C2-2C07-D9FE-AFF7-05A13B680A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5DC9BC-5E6E-05D7-9F64-1BE625A0CC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7D153A-D445-46A6-CBA4-6206BE488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017472-65D9-492A-B457-EC1FA79C7CD7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3E258E-E66D-3F8A-96C9-F2E39E26C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1E8CB1-876A-23D6-9857-E63E93502D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28EFCA-79E8-4471-BF1E-361BFED3D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306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5BF3C4C-8618-3A0D-D2E2-31EDB6C92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0F40F1-3146-93B1-5E1C-AB76B29794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EF1082-7F2F-9836-E5C9-AF3A1105F2C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017472-65D9-492A-B457-EC1FA79C7CD7}" type="datetimeFigureOut">
              <a:rPr lang="en-US" smtClean="0"/>
              <a:t>4/16/2023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4047FB-FE99-3BF2-BAC2-4C3EAA3F02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12A9E-8BC0-5158-5E80-74D5CCB26C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28EFCA-79E8-4471-BF1E-361BFED3D1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416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e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diagramLayout" Target="../diagrams/layout5.xml"/><Relationship Id="rId7" Type="http://schemas.openxmlformats.org/officeDocument/2006/relationships/image" Target="../media/image55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hyperlink" Target="https://websoilsurvey.nrcs.usda.gov/app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mailto:Leticiabernabe.s@gmail" TargetMode="External"/><Relationship Id="rId7" Type="http://schemas.openxmlformats.org/officeDocument/2006/relationships/image" Target="../media/image89.jpg"/><Relationship Id="rId2" Type="http://schemas.openxmlformats.org/officeDocument/2006/relationships/hyperlink" Target="mailto:agentimis1@lsu.edu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jp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7" Type="http://schemas.openxmlformats.org/officeDocument/2006/relationships/image" Target="../media/image30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eg"/><Relationship Id="rId5" Type="http://schemas.openxmlformats.org/officeDocument/2006/relationships/image" Target="../media/image28.jpeg"/><Relationship Id="rId4" Type="http://schemas.openxmlformats.org/officeDocument/2006/relationships/image" Target="../media/image2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0.png"/><Relationship Id="rId5" Type="http://schemas.openxmlformats.org/officeDocument/2006/relationships/image" Target="../media/image34.png"/><Relationship Id="rId4" Type="http://schemas.openxmlformats.org/officeDocument/2006/relationships/image" Target="../media/image3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B798F5-1095-99C9-451B-2213C78B4F4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627"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752C38-B369-C225-96AB-BB8A08C825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800" dirty="0"/>
              <a:t>AI in Agriculture: Let's write a modern thesis!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EEE8F5-1B42-4156-137E-3ABB7F8506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Leticia Santos </a:t>
            </a:r>
          </a:p>
          <a:p>
            <a:pPr algn="l"/>
            <a:r>
              <a:rPr lang="en-US" sz="2000" dirty="0"/>
              <a:t>Thanos Gentimis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F1C54EEB-A469-D8EE-F771-79D15D39C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2823" y="1857893"/>
            <a:ext cx="3023972" cy="3779968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40752891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A58BB4-1453-862E-F328-76DC0F2AF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Growing Degree Days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EB91F7-93BE-C093-BF10-054D509E4A83}"/>
                  </a:ext>
                </a:extLst>
              </p:cNvPr>
              <p:cNvSpPr txBox="1"/>
              <p:nvPr/>
            </p:nvSpPr>
            <p:spPr>
              <a:xfrm>
                <a:off x="268650" y="1780187"/>
                <a:ext cx="6096000" cy="11258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𝐺𝐷𝐷</m:t>
                      </m:r>
                      <m:r>
                        <a:rPr lang="en-US" sz="36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𝑀𝑎𝑥</m:t>
                              </m:r>
                            </m:sub>
                          </m:s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</a:rPr>
                                <m:t>𝑀𝑖𝑛</m:t>
                              </m:r>
                            </m:sub>
                          </m:sSub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3600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𝑏𝑎𝑠𝑒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EB91F7-93BE-C093-BF10-054D509E4A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650" y="1780187"/>
                <a:ext cx="6096000" cy="112588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74FC0B1F-B679-13C6-5128-EDDE31E03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856" y="1780187"/>
            <a:ext cx="3961837" cy="13237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5CCEF78-F790-F82F-78A5-665F644BA5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2300" y="3919961"/>
            <a:ext cx="2103302" cy="278154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F21B9E-FCD9-547D-3EA1-B4D5970D51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03" r="3023"/>
          <a:stretch/>
        </p:blipFill>
        <p:spPr>
          <a:xfrm>
            <a:off x="166831" y="2906073"/>
            <a:ext cx="7696036" cy="325754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6671A22-4E5A-8D7C-FE4B-77B06F068A8B}"/>
              </a:ext>
            </a:extLst>
          </p:cNvPr>
          <p:cNvGrpSpPr/>
          <p:nvPr/>
        </p:nvGrpSpPr>
        <p:grpSpPr>
          <a:xfrm>
            <a:off x="43661" y="2925035"/>
            <a:ext cx="3272989" cy="1605070"/>
            <a:chOff x="199571" y="21544"/>
            <a:chExt cx="4952999" cy="1694772"/>
          </a:xfrm>
        </p:grpSpPr>
        <p:sp>
          <p:nvSpPr>
            <p:cNvPr id="4" name="TextBox 7">
              <a:extLst>
                <a:ext uri="{FF2B5EF4-FFF2-40B4-BE49-F238E27FC236}">
                  <a16:creationId xmlns:a16="http://schemas.microsoft.com/office/drawing/2014/main" id="{253BCFB0-EC4E-F7BD-47F1-5AB35C698E6C}"/>
                </a:ext>
              </a:extLst>
            </p:cNvPr>
            <p:cNvSpPr txBox="1"/>
            <p:nvPr/>
          </p:nvSpPr>
          <p:spPr>
            <a:xfrm>
              <a:off x="941612" y="21544"/>
              <a:ext cx="346891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GDD_1</a:t>
              </a:r>
            </a:p>
            <a:p>
              <a:pPr algn="ctr"/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Emergence to Heading (R3)</a:t>
              </a:r>
            </a:p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8CCB94F9-2656-0165-6898-DD6C487D4A24}"/>
                </a:ext>
              </a:extLst>
            </p:cNvPr>
            <p:cNvSpPr/>
            <p:nvPr/>
          </p:nvSpPr>
          <p:spPr>
            <a:xfrm rot="5400000">
              <a:off x="2291552" y="-1144702"/>
              <a:ext cx="769037" cy="4952999"/>
            </a:xfrm>
            <a:prstGeom prst="lef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B20746F-6A41-CC11-0745-6BE4E51271C5}"/>
              </a:ext>
            </a:extLst>
          </p:cNvPr>
          <p:cNvGrpSpPr/>
          <p:nvPr/>
        </p:nvGrpSpPr>
        <p:grpSpPr>
          <a:xfrm>
            <a:off x="3499701" y="5521270"/>
            <a:ext cx="4009198" cy="1346211"/>
            <a:chOff x="317500" y="-584203"/>
            <a:chExt cx="4952999" cy="1692368"/>
          </a:xfrm>
        </p:grpSpPr>
        <p:sp>
          <p:nvSpPr>
            <p:cNvPr id="7" name="TextBox 11">
              <a:extLst>
                <a:ext uri="{FF2B5EF4-FFF2-40B4-BE49-F238E27FC236}">
                  <a16:creationId xmlns:a16="http://schemas.microsoft.com/office/drawing/2014/main" id="{BF06C174-D9D0-8815-9D0D-CE64711D2B3E}"/>
                </a:ext>
              </a:extLst>
            </p:cNvPr>
            <p:cNvSpPr txBox="1"/>
            <p:nvPr/>
          </p:nvSpPr>
          <p:spPr>
            <a:xfrm>
              <a:off x="1059541" y="184835"/>
              <a:ext cx="346891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GDD_2</a:t>
              </a:r>
            </a:p>
            <a:p>
              <a:pPr algn="ctr"/>
              <a:r>
                <a:rPr 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Heading (R3) to Maturity</a:t>
              </a:r>
            </a:p>
            <a:p>
              <a:pPr algn="ctr"/>
              <a:endParaRPr 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Left Brace 7">
              <a:extLst>
                <a:ext uri="{FF2B5EF4-FFF2-40B4-BE49-F238E27FC236}">
                  <a16:creationId xmlns:a16="http://schemas.microsoft.com/office/drawing/2014/main" id="{0FAA99B6-9943-0ACD-1CA3-44868363C26F}"/>
                </a:ext>
              </a:extLst>
            </p:cNvPr>
            <p:cNvSpPr/>
            <p:nvPr/>
          </p:nvSpPr>
          <p:spPr>
            <a:xfrm rot="16200000">
              <a:off x="2409481" y="-2676184"/>
              <a:ext cx="769037" cy="4952999"/>
            </a:xfrm>
            <a:prstGeom prst="leftBrac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13964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FDB0F2-50FD-891E-30B6-D83F0787A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Weather Data Extensions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F5496358-6BBC-BDC7-442E-16C3A98247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27812486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282312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234767-1E66-C100-60A6-30E6137B8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3515" y="715379"/>
            <a:ext cx="10176151" cy="1097519"/>
          </a:xfrm>
        </p:spPr>
        <p:txBody>
          <a:bodyPr anchor="ctr">
            <a:normAutofit/>
          </a:bodyPr>
          <a:lstStyle/>
          <a:p>
            <a:r>
              <a:rPr lang="en-US" sz="4000" dirty="0"/>
              <a:t>Growth Models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444D337-4D9F-40A8-BA84-C0BFA7A8A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1962"/>
            <a:ext cx="12191998" cy="46177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0478D1D-B50E-41C8-8A55-36A53D4494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1962"/>
            <a:ext cx="4076698" cy="464399"/>
          </a:xfrm>
          <a:prstGeom prst="rect">
            <a:avLst/>
          </a:prstGeom>
          <a:gradFill>
            <a:gsLst>
              <a:gs pos="0">
                <a:srgbClr val="000000">
                  <a:alpha val="46000"/>
                </a:srgbClr>
              </a:gs>
              <a:gs pos="99000">
                <a:schemeClr val="accent1"/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5C857379-D5E6-8E5A-9EDB-49E065F0D6E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62607588"/>
              </p:ext>
            </p:extLst>
          </p:nvPr>
        </p:nvGraphicFramePr>
        <p:xfrm>
          <a:off x="2032755" y="2657588"/>
          <a:ext cx="8133824" cy="33657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Picture 6" descr="A picture containing icon&#10;&#10;Description automatically generated">
            <a:extLst>
              <a:ext uri="{FF2B5EF4-FFF2-40B4-BE49-F238E27FC236}">
                <a16:creationId xmlns:a16="http://schemas.microsoft.com/office/drawing/2014/main" id="{F06237B9-FEBA-E3D8-2119-BA393CD802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754" y="2528277"/>
            <a:ext cx="1576665" cy="1046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8B03B7-CD98-D54A-90E0-77B18926D72B}"/>
              </a:ext>
            </a:extLst>
          </p:cNvPr>
          <p:cNvSpPr txBox="1"/>
          <p:nvPr/>
        </p:nvSpPr>
        <p:spPr>
          <a:xfrm>
            <a:off x="8817348" y="2520446"/>
            <a:ext cx="1654308" cy="3055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704088">
              <a:spcAft>
                <a:spcPts val="600"/>
              </a:spcAft>
            </a:pPr>
            <a:r>
              <a:rPr lang="en-US" sz="1386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AgrometShell</a:t>
            </a:r>
            <a:r>
              <a:rPr lang="en-US" sz="138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(AMS)</a:t>
            </a:r>
            <a:endParaRPr lang="en-US" dirty="0"/>
          </a:p>
        </p:txBody>
      </p:sp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DA716771-785A-4AE7-24F1-4E518EC3A5D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678" y="4065712"/>
            <a:ext cx="1178815" cy="11493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FCFC28-CFE7-D489-966C-5B2CC8801E4F}"/>
              </a:ext>
            </a:extLst>
          </p:cNvPr>
          <p:cNvSpPr txBox="1"/>
          <p:nvPr/>
        </p:nvSpPr>
        <p:spPr>
          <a:xfrm>
            <a:off x="9373434" y="3401235"/>
            <a:ext cx="542136" cy="3055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04088">
              <a:spcAft>
                <a:spcPts val="600"/>
              </a:spcAft>
            </a:pPr>
            <a:r>
              <a:rPr lang="en-US" sz="138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EPIC 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350B0D-4817-6278-9196-9E7C18449FC6}"/>
              </a:ext>
            </a:extLst>
          </p:cNvPr>
          <p:cNvSpPr txBox="1"/>
          <p:nvPr/>
        </p:nvSpPr>
        <p:spPr>
          <a:xfrm>
            <a:off x="9288475" y="4340469"/>
            <a:ext cx="627095" cy="3055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704088">
              <a:spcAft>
                <a:spcPts val="600"/>
              </a:spcAft>
            </a:pPr>
            <a:r>
              <a:rPr lang="en-US" sz="1386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GLAM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106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49F26937-D569-E336-B61B-65C85CEE7D5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6" r="11895" b="2"/>
          <a:stretch/>
        </p:blipFill>
        <p:spPr>
          <a:xfrm>
            <a:off x="4038599" y="10"/>
            <a:ext cx="8160026" cy="6875809"/>
          </a:xfrm>
          <a:prstGeom prst="rect">
            <a:avLst/>
          </a:prstGeom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BDC863-DCF4-F52E-129E-BE26D256D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Growth Models and ML</a:t>
            </a:r>
          </a:p>
        </p:txBody>
      </p:sp>
    </p:spTree>
    <p:extLst>
      <p:ext uri="{BB962C8B-B14F-4D97-AF65-F5344CB8AC3E}">
        <p14:creationId xmlns:p14="http://schemas.microsoft.com/office/powerpoint/2010/main" val="4134907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FDB0F2-50FD-891E-30B6-D83F0787AC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Soil Survey Geographic database (</a:t>
            </a:r>
            <a:r>
              <a:rPr lang="en-US" sz="4000" dirty="0" err="1">
                <a:solidFill>
                  <a:srgbClr val="FFFFFF"/>
                </a:solidFill>
              </a:rPr>
              <a:t>Ssurgo</a:t>
            </a:r>
            <a:r>
              <a:rPr lang="en-US" sz="4000" dirty="0">
                <a:solidFill>
                  <a:srgbClr val="FFFFFF"/>
                </a:solidFill>
              </a:rPr>
              <a:t>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3B54A3-26B9-6EEB-188A-5E8C306B5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73573"/>
            <a:ext cx="10515600" cy="3903389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https://websoilsurvey.nrcs.usda.gov/app/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71D938-7D50-4236-1B57-1794383DE19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349" t="-2125" b="-1"/>
          <a:stretch/>
        </p:blipFill>
        <p:spPr>
          <a:xfrm>
            <a:off x="838199" y="3869189"/>
            <a:ext cx="1241271" cy="11283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629381-4B65-D948-AB8C-4EEFEC3A66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7207" y="3342912"/>
            <a:ext cx="6017585" cy="27311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8C749D-DA5A-2232-B5B1-4F190A34F0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0632"/>
          <a:stretch/>
        </p:blipFill>
        <p:spPr>
          <a:xfrm>
            <a:off x="10112529" y="2710752"/>
            <a:ext cx="1531753" cy="3605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0456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203DE33-2CD4-4CA8-9AF3-37C3B65133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AF57B88-1D4C-41FA-A761-EC1DD10C35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548F45-5164-4ABB-8212-7F293FDE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E81CCFB-7BEF-4186-86FB-D09450B4D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F93E9E-0517-1918-9A94-4CAE85BF9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4473" y="2950387"/>
            <a:ext cx="3052293" cy="3531403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Data Combination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E4F031F-90D4-4D5E-BE1F-556C893307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9755954"/>
              </p:ext>
            </p:extLst>
          </p:nvPr>
        </p:nvGraphicFramePr>
        <p:xfrm>
          <a:off x="2231756" y="167857"/>
          <a:ext cx="11109279" cy="61555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22817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712E947-0734-45F9-9C4F-41114EC3A3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C6B5652-C661-4C58-B937-F0F490F7FC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B936867-6407-43FB-9DE6-1B0879D0CB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CD0B258-678B-4A8C-894F-848AF24A1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8D58395-74AF-401A-AF2F-76B6FCF71D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2F003F3F-F118-41D2-AA3F-74DB0D1970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5" y="1410079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932FFA-D067-40C6-8192-99C91E48E7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825" y="457201"/>
            <a:ext cx="2844800" cy="358887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Random Forest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F406DD-00C0-8635-5726-CB4D236DE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7211" y="1964806"/>
            <a:ext cx="5853914" cy="3658696"/>
          </a:xfrm>
          <a:prstGeom prst="rect">
            <a:avLst/>
          </a:prstGeom>
        </p:spPr>
      </p:pic>
      <p:pic>
        <p:nvPicPr>
          <p:cNvPr id="5" name="Content Placeholder 16">
            <a:extLst>
              <a:ext uri="{FF2B5EF4-FFF2-40B4-BE49-F238E27FC236}">
                <a16:creationId xmlns:a16="http://schemas.microsoft.com/office/drawing/2014/main" id="{8D7E8C5A-BE6A-0CF0-229F-F602F96A71D3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>
          <a:xfrm>
            <a:off x="6096000" y="2169161"/>
            <a:ext cx="4496067" cy="3437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938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7F1AF47-AE98-4034-BD91-1976FA4D9C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11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EC0EE2B-2029-48DD-893D-F528E651B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57200" y="8482"/>
            <a:ext cx="3568276" cy="6858000"/>
          </a:xfrm>
          <a:prstGeom prst="rect">
            <a:avLst/>
          </a:prstGeom>
          <a:gradFill>
            <a:gsLst>
              <a:gs pos="0">
                <a:schemeClr val="accent1">
                  <a:alpha val="32000"/>
                </a:schemeClr>
              </a:gs>
              <a:gs pos="70000">
                <a:srgbClr val="000000">
                  <a:alpha val="0"/>
                </a:srgb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45AE1D08-1ED1-4F59-B42F-4D8EA33DC8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A79B912-88EA-4640-BDEB-51B3B11A02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9565" y="2659404"/>
            <a:ext cx="4355594" cy="4040742"/>
          </a:xfrm>
          <a:prstGeom prst="rect">
            <a:avLst/>
          </a:prstGeom>
          <a:gradFill>
            <a:gsLst>
              <a:gs pos="0">
                <a:schemeClr val="accent1">
                  <a:alpha val="24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2180" y="2862471"/>
            <a:ext cx="3041803" cy="290780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Neural Network idea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8B10ED5-D610-4CDA-A865-03B0A9058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9017" y="2535796"/>
            <a:ext cx="3387578" cy="18377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A0C4E2E-FD70-4A1F-A086-56F85AE7D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9017" y="2501452"/>
            <a:ext cx="3419533" cy="18550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D77C325-570A-4266-8792-0208ABFB12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383" y="2037629"/>
            <a:ext cx="5049558" cy="256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32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3AFE8227-C443-417B-BA91-520EB1EF4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68579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09C1149-D284-CC32-0FF3-9D8405698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43193" y="489507"/>
            <a:ext cx="3091607" cy="1655483"/>
          </a:xfrm>
        </p:spPr>
        <p:txBody>
          <a:bodyPr anchor="b">
            <a:normAutofit/>
          </a:bodyPr>
          <a:lstStyle/>
          <a:p>
            <a:r>
              <a:rPr lang="en-US" sz="4000" dirty="0"/>
              <a:t>Optimization</a:t>
            </a:r>
          </a:p>
        </p:txBody>
      </p:sp>
      <p:pic>
        <p:nvPicPr>
          <p:cNvPr id="10" name="Content Placeholder 9" descr="Text&#10;&#10;Description automatically generated">
            <a:extLst>
              <a:ext uri="{FF2B5EF4-FFF2-40B4-BE49-F238E27FC236}">
                <a16:creationId xmlns:a16="http://schemas.microsoft.com/office/drawing/2014/main" id="{1907DEDA-51BD-113E-D588-D4DAB5A531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01" r="15799" b="-1"/>
          <a:stretch/>
        </p:blipFill>
        <p:spPr>
          <a:xfrm>
            <a:off x="20" y="431"/>
            <a:ext cx="8115280" cy="6408311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006FA2F8-5FFB-6C27-F91D-B75ACB8ACB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43193" y="2418408"/>
            <a:ext cx="2942813" cy="3540265"/>
          </a:xfrm>
        </p:spPr>
        <p:txBody>
          <a:bodyPr>
            <a:normAutofit/>
          </a:bodyPr>
          <a:lstStyle/>
          <a:p>
            <a:pPr algn="just"/>
            <a:r>
              <a:rPr lang="en-US" dirty="0"/>
              <a:t>Hyperparameter Tuning</a:t>
            </a:r>
          </a:p>
          <a:p>
            <a:pPr algn="just"/>
            <a:r>
              <a:rPr lang="en-US" dirty="0"/>
              <a:t>Architecture Exploration</a:t>
            </a:r>
          </a:p>
          <a:p>
            <a:pPr algn="just"/>
            <a:r>
              <a:rPr lang="en-US" dirty="0"/>
              <a:t>Data Curation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07741FC-B544-4A6E-B831-6789D0423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6408741"/>
            <a:ext cx="12191998" cy="45720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F0BE7ED-7814-4273-B18A-F26CC03803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6408742"/>
            <a:ext cx="8115300" cy="449258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6489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C3A0251-2FD4-E854-AF93-D16ED69CB1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Algorithms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3CEB2E30-33E7-3463-332B-90CB63314BC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41184737"/>
              </p:ext>
            </p:extLst>
          </p:nvPr>
        </p:nvGraphicFramePr>
        <p:xfrm>
          <a:off x="3827207" y="182562"/>
          <a:ext cx="8020664" cy="64928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43733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EEC5AB-3DFA-4E6B-A010-EE0472379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Why?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FD1A6488-B154-5BCC-263F-6186A3A62A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02826998"/>
              </p:ext>
            </p:extLst>
          </p:nvPr>
        </p:nvGraphicFramePr>
        <p:xfrm>
          <a:off x="4810259" y="649480"/>
          <a:ext cx="6555347" cy="55460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89564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0C36C2-D8D6-BC85-F616-ED58073101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Comparison Flow-chart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4459" y="467208"/>
            <a:ext cx="6301686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61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2D1C7B-57E7-AE40-6366-D611AF52C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Skills Needed (soft)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EEDA162B-8934-67DC-7BC2-0A39480E03D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507360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28675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D1AE30B-6E6B-760D-6E62-FFAC4667B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Skills Needed (hard?)</a:t>
            </a:r>
          </a:p>
        </p:txBody>
      </p:sp>
      <p:graphicFrame>
        <p:nvGraphicFramePr>
          <p:cNvPr id="9" name="Content Placeholder 4">
            <a:extLst>
              <a:ext uri="{FF2B5EF4-FFF2-40B4-BE49-F238E27FC236}">
                <a16:creationId xmlns:a16="http://schemas.microsoft.com/office/drawing/2014/main" id="{ABD0DC39-4352-C215-A3EC-2E0C6093010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27607061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840156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3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5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9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31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49F1F2-F327-4676-C56D-E24B9C9A56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041" y="2767106"/>
            <a:ext cx="2880828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You!</a:t>
            </a:r>
          </a:p>
        </p:txBody>
      </p:sp>
      <p:pic>
        <p:nvPicPr>
          <p:cNvPr id="19" name="Picture 18" descr="Qr code&#10;&#10;Description automatically generated">
            <a:extLst>
              <a:ext uri="{FF2B5EF4-FFF2-40B4-BE49-F238E27FC236}">
                <a16:creationId xmlns:a16="http://schemas.microsoft.com/office/drawing/2014/main" id="{C798C816-F369-8205-F298-B47368547E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5867" y="467208"/>
            <a:ext cx="4738870" cy="592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8865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46FDA-8FA3-3EA3-16DC-872437117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>
                <a:solidFill>
                  <a:srgbClr val="FFFFFF"/>
                </a:solidFill>
              </a:rPr>
              <a:t>Contact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333AD1-694C-7EBD-D9D2-F4CA9CE2CD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6796" y="604670"/>
            <a:ext cx="6555347" cy="5546047"/>
          </a:xfrm>
        </p:spPr>
        <p:txBody>
          <a:bodyPr anchor="ctr">
            <a:normAutofit/>
          </a:bodyPr>
          <a:lstStyle/>
          <a:p>
            <a:r>
              <a:rPr lang="en-US" sz="2000" dirty="0">
                <a:hlinkClick r:id="rId2"/>
              </a:rPr>
              <a:t>agentimis1@lsu.edu</a:t>
            </a:r>
            <a:endParaRPr lang="en-US" sz="2000" dirty="0"/>
          </a:p>
          <a:p>
            <a:r>
              <a:rPr lang="en-US" sz="2000" dirty="0" err="1">
                <a:hlinkClick r:id="rId3"/>
              </a:rPr>
              <a:t>Leticiabernabe.s@gmail</a:t>
            </a:r>
            <a:r>
              <a:rPr lang="en-US" sz="2000" dirty="0"/>
              <a:t> 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D543E32-FB35-C738-D96E-EDA769CB14B1}"/>
              </a:ext>
            </a:extLst>
          </p:cNvPr>
          <p:cNvGrpSpPr/>
          <p:nvPr/>
        </p:nvGrpSpPr>
        <p:grpSpPr>
          <a:xfrm>
            <a:off x="7233249" y="353396"/>
            <a:ext cx="4630993" cy="5976198"/>
            <a:chOff x="7270956" y="683334"/>
            <a:chExt cx="4630993" cy="5976198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34AE871-98D0-D460-4A94-6E68493AFA12}"/>
                </a:ext>
              </a:extLst>
            </p:cNvPr>
            <p:cNvSpPr/>
            <p:nvPr/>
          </p:nvSpPr>
          <p:spPr>
            <a:xfrm>
              <a:off x="7270956" y="3808177"/>
              <a:ext cx="4630993" cy="2851355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 descr="Qr code&#10;&#10;Description automatically generated">
              <a:extLst>
                <a:ext uri="{FF2B5EF4-FFF2-40B4-BE49-F238E27FC236}">
                  <a16:creationId xmlns:a16="http://schemas.microsoft.com/office/drawing/2014/main" id="{0255807F-0CB1-DAE8-347B-E5A8409B48E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29124" y="4361454"/>
              <a:ext cx="1690405" cy="2114132"/>
            </a:xfrm>
            <a:prstGeom prst="roundRect">
              <a:avLst/>
            </a:prstGeom>
          </p:spPr>
        </p:pic>
        <p:pic>
          <p:nvPicPr>
            <p:cNvPr id="21" name="Picture 20" descr="Qr code&#10;&#10;Description automatically generated">
              <a:extLst>
                <a:ext uri="{FF2B5EF4-FFF2-40B4-BE49-F238E27FC236}">
                  <a16:creationId xmlns:a16="http://schemas.microsoft.com/office/drawing/2014/main" id="{19E3DE16-DF3B-14D6-BC86-D8C181573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1022" y="4361454"/>
              <a:ext cx="1690405" cy="2114132"/>
            </a:xfrm>
            <a:prstGeom prst="round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CFCC428-A97A-AD17-2B95-3C95B7E6EF6C}"/>
                </a:ext>
              </a:extLst>
            </p:cNvPr>
            <p:cNvSpPr txBox="1"/>
            <p:nvPr/>
          </p:nvSpPr>
          <p:spPr>
            <a:xfrm>
              <a:off x="8976851" y="3808177"/>
              <a:ext cx="169040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Leticia Santos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FC34567-231A-CCF7-B4DF-82D7C75857B6}"/>
                </a:ext>
              </a:extLst>
            </p:cNvPr>
            <p:cNvSpPr/>
            <p:nvPr/>
          </p:nvSpPr>
          <p:spPr>
            <a:xfrm>
              <a:off x="7270956" y="683334"/>
              <a:ext cx="4630993" cy="2851355"/>
            </a:xfrm>
            <a:prstGeom prst="rect">
              <a:avLst/>
            </a:prstGeom>
            <a:ln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C8187D7-AD8F-DEDB-1D9C-E5BAB036A49C}"/>
                </a:ext>
              </a:extLst>
            </p:cNvPr>
            <p:cNvSpPr txBox="1"/>
            <p:nvPr/>
          </p:nvSpPr>
          <p:spPr>
            <a:xfrm>
              <a:off x="7751022" y="722059"/>
              <a:ext cx="395208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b="1" dirty="0"/>
                <a:t>Dr. Thanos Gentimis</a:t>
              </a:r>
            </a:p>
          </p:txBody>
        </p:sp>
        <p:pic>
          <p:nvPicPr>
            <p:cNvPr id="25" name="Picture 24" descr="Qr code&#10;&#10;Description automatically generated">
              <a:extLst>
                <a:ext uri="{FF2B5EF4-FFF2-40B4-BE49-F238E27FC236}">
                  <a16:creationId xmlns:a16="http://schemas.microsoft.com/office/drawing/2014/main" id="{50CA4885-867D-8729-07BF-CC90ADCB0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29125" y="1314868"/>
              <a:ext cx="1690404" cy="2114132"/>
            </a:xfrm>
            <a:prstGeom prst="roundRect">
              <a:avLst/>
            </a:prstGeom>
          </p:spPr>
        </p:pic>
        <p:pic>
          <p:nvPicPr>
            <p:cNvPr id="26" name="Picture 25" descr="Qr code&#10;&#10;Description automatically generated">
              <a:extLst>
                <a:ext uri="{FF2B5EF4-FFF2-40B4-BE49-F238E27FC236}">
                  <a16:creationId xmlns:a16="http://schemas.microsoft.com/office/drawing/2014/main" id="{EA44E21C-1915-B5A1-91C3-CE477987C3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51023" y="1291875"/>
              <a:ext cx="1690404" cy="2114132"/>
            </a:xfrm>
            <a:prstGeom prst="round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5994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435705-6BFB-60BA-93F4-AC888E5AD8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Traditional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41C76BE0-856C-BAE4-2E1B-27D61A9F87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70125587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321751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166A35-16B7-0423-9F7E-3A39B98AF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AI way!</a:t>
            </a: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70B668A1-965B-4761-C2C4-9F03787C33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47800099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88758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7B3BE2-5EB2-6431-5D3E-FDD925B5E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28368" y="4921823"/>
            <a:ext cx="4937937" cy="114715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Data Acquisition 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122218"/>
            <a:ext cx="3730752" cy="4735782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1982" y="-4332"/>
            <a:ext cx="4242816" cy="245415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 descr="A helicopter flying over a field&#10;&#10;Description automatically generated with medium confidence">
            <a:extLst>
              <a:ext uri="{FF2B5EF4-FFF2-40B4-BE49-F238E27FC236}">
                <a16:creationId xmlns:a16="http://schemas.microsoft.com/office/drawing/2014/main" id="{A754CD85-00DC-0D75-EE8A-A3AEDB16E51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35" r="-1" b="28351"/>
          <a:stretch/>
        </p:blipFill>
        <p:spPr>
          <a:xfrm>
            <a:off x="1246572" y="10"/>
            <a:ext cx="3913632" cy="2285224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15" name="Picture 14" descr="A close up of a black surface&#10;&#10;Description automatically generated with low confidence">
            <a:extLst>
              <a:ext uri="{FF2B5EF4-FFF2-40B4-BE49-F238E27FC236}">
                <a16:creationId xmlns:a16="http://schemas.microsoft.com/office/drawing/2014/main" id="{D0E69C03-688B-5B40-E3AB-343981C345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4" r="-1" b="-1"/>
          <a:stretch/>
        </p:blipFill>
        <p:spPr>
          <a:xfrm>
            <a:off x="-1" y="2288330"/>
            <a:ext cx="3564638" cy="4569668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</p:spPr>
      </p:pic>
      <p:sp>
        <p:nvSpPr>
          <p:cNvPr id="30" name="Oval 29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29207" y="303879"/>
            <a:ext cx="3182112" cy="3182112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20267F5-D4E6-477A-A590-81F2ABD1B8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85109" y="2382976"/>
            <a:ext cx="1920240" cy="1920240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 descr="A tractor in a field&#10;&#10;Description automatically generated with medium confidence">
            <a:extLst>
              <a:ext uri="{FF2B5EF4-FFF2-40B4-BE49-F238E27FC236}">
                <a16:creationId xmlns:a16="http://schemas.microsoft.com/office/drawing/2014/main" id="{C9B5CA70-1396-9D24-28BD-5AF527C92E6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5" r="20065"/>
          <a:stretch/>
        </p:blipFill>
        <p:spPr>
          <a:xfrm>
            <a:off x="3749701" y="2547568"/>
            <a:ext cx="1591056" cy="1591056"/>
          </a:xfrm>
          <a:custGeom>
            <a:avLst/>
            <a:gdLst/>
            <a:ahLst/>
            <a:cxnLst/>
            <a:rect l="l" t="t" r="r" b="b"/>
            <a:pathLst>
              <a:path w="1591056" h="1591056">
                <a:moveTo>
                  <a:pt x="795528" y="0"/>
                </a:moveTo>
                <a:cubicBezTo>
                  <a:pt x="1234886" y="0"/>
                  <a:pt x="1591056" y="356170"/>
                  <a:pt x="1591056" y="795528"/>
                </a:cubicBezTo>
                <a:cubicBezTo>
                  <a:pt x="1591056" y="1234886"/>
                  <a:pt x="1234886" y="1591056"/>
                  <a:pt x="795528" y="1591056"/>
                </a:cubicBezTo>
                <a:cubicBezTo>
                  <a:pt x="356170" y="1591056"/>
                  <a:pt x="0" y="1234886"/>
                  <a:pt x="0" y="795528"/>
                </a:cubicBezTo>
                <a:cubicBezTo>
                  <a:pt x="0" y="356170"/>
                  <a:pt x="356170" y="0"/>
                  <a:pt x="795528" y="0"/>
                </a:cubicBezTo>
                <a:close/>
              </a:path>
            </a:pathLst>
          </a:custGeom>
        </p:spPr>
      </p:pic>
      <p:pic>
        <p:nvPicPr>
          <p:cNvPr id="19" name="Picture 18" descr="A picture containing grass, outdoor&#10;&#10;Description automatically generated">
            <a:extLst>
              <a:ext uri="{FF2B5EF4-FFF2-40B4-BE49-F238E27FC236}">
                <a16:creationId xmlns:a16="http://schemas.microsoft.com/office/drawing/2014/main" id="{E282A780-EB49-83F5-F95D-49A057CA083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3" r="13106" b="-1"/>
          <a:stretch/>
        </p:blipFill>
        <p:spPr>
          <a:xfrm>
            <a:off x="5593799" y="468471"/>
            <a:ext cx="2852928" cy="2852928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2568" y="-4332"/>
            <a:ext cx="3439432" cy="3550083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icture containing nature, waterfall, water, wave&#10;&#10;Description automatically generated">
            <a:extLst>
              <a:ext uri="{FF2B5EF4-FFF2-40B4-BE49-F238E27FC236}">
                <a16:creationId xmlns:a16="http://schemas.microsoft.com/office/drawing/2014/main" id="{22BFA1D9-4AC0-F7F7-E48E-FB1D23040FC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27" r="1" b="11495"/>
          <a:stretch/>
        </p:blipFill>
        <p:spPr>
          <a:xfrm>
            <a:off x="8918761" y="-4330"/>
            <a:ext cx="3273238" cy="3383891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99331" y="3907418"/>
            <a:ext cx="2992669" cy="2950582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20" descr="A close-up of a circuit board&#10;&#10;Description automatically generated with low confidence">
            <a:extLst>
              <a:ext uri="{FF2B5EF4-FFF2-40B4-BE49-F238E27FC236}">
                <a16:creationId xmlns:a16="http://schemas.microsoft.com/office/drawing/2014/main" id="{842D1F92-8B29-0F5A-89F2-333647861D6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12" r="18256" b="1"/>
          <a:stretch/>
        </p:blipFill>
        <p:spPr>
          <a:xfrm>
            <a:off x="9363238" y="4071322"/>
            <a:ext cx="2828765" cy="2786678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6190265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FCEC97-16A3-66A9-A9CC-ADCE22BC2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Normalized Difference Vegetation Index (NDVI)</a:t>
            </a:r>
          </a:p>
        </p:txBody>
      </p:sp>
      <p:pic>
        <p:nvPicPr>
          <p:cNvPr id="5" name="Content Placeholder 4" descr="A picture containing text, outdoor&#10;&#10;Description automatically generated">
            <a:extLst>
              <a:ext uri="{FF2B5EF4-FFF2-40B4-BE49-F238E27FC236}">
                <a16:creationId xmlns:a16="http://schemas.microsoft.com/office/drawing/2014/main" id="{9ED60B72-D192-BF8C-1DFF-F2E8F04BC9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51" y="2091369"/>
            <a:ext cx="2917537" cy="2661145"/>
          </a:xfrm>
        </p:spPr>
      </p:pic>
      <p:pic>
        <p:nvPicPr>
          <p:cNvPr id="7" name="Picture 6" descr="Graphical user interface, diagram, application, table, Excel&#10;&#10;Description automatically generated">
            <a:extLst>
              <a:ext uri="{FF2B5EF4-FFF2-40B4-BE49-F238E27FC236}">
                <a16:creationId xmlns:a16="http://schemas.microsoft.com/office/drawing/2014/main" id="{4E482062-7D96-5DCB-5231-E08F0D687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1599" y="2091368"/>
            <a:ext cx="2863788" cy="2661145"/>
          </a:xfrm>
          <a:prstGeom prst="rect">
            <a:avLst/>
          </a:prstGeom>
        </p:spPr>
      </p:pic>
      <p:pic>
        <p:nvPicPr>
          <p:cNvPr id="9" name="Picture 8" descr="A picture containing text&#10;&#10;Description automatically generated">
            <a:extLst>
              <a:ext uri="{FF2B5EF4-FFF2-40B4-BE49-F238E27FC236}">
                <a16:creationId xmlns:a16="http://schemas.microsoft.com/office/drawing/2014/main" id="{C6461D1D-E29C-C279-C62A-C3383EE3BC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7528" y="2209293"/>
            <a:ext cx="1049798" cy="2661145"/>
          </a:xfrm>
          <a:prstGeom prst="rect">
            <a:avLst/>
          </a:prstGeom>
        </p:spPr>
      </p:pic>
      <p:pic>
        <p:nvPicPr>
          <p:cNvPr id="11" name="Picture 10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0DBF7951-4417-7DAF-C11B-35C951450D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456" y="2837035"/>
            <a:ext cx="6208339" cy="1405662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DD39ACF-897E-35D5-B0A5-6BE01E7A7D43}"/>
              </a:ext>
            </a:extLst>
          </p:cNvPr>
          <p:cNvSpPr/>
          <p:nvPr/>
        </p:nvSpPr>
        <p:spPr>
          <a:xfrm>
            <a:off x="4028455" y="2991246"/>
            <a:ext cx="1014377" cy="12254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2890B3C-311E-4023-0C66-F23DA39C653E}"/>
              </a:ext>
            </a:extLst>
          </p:cNvPr>
          <p:cNvSpPr/>
          <p:nvPr/>
        </p:nvSpPr>
        <p:spPr>
          <a:xfrm>
            <a:off x="8164154" y="2991246"/>
            <a:ext cx="1014377" cy="12254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162484" y="5340628"/>
                <a:ext cx="4462247" cy="11790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latin typeface="Cambria Math" panose="02040503050406030204" pitchFamily="18" charset="0"/>
                        </a:rPr>
                        <m:t>𝑁𝐷𝑉𝐼</m:t>
                      </m:r>
                      <m:r>
                        <a:rPr lang="en-US" sz="400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𝑁𝐼𝑅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𝑅𝑒𝑑</m:t>
                          </m:r>
                        </m:num>
                        <m:den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𝑁𝐼𝑅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sz="4000" b="0" i="1" smtClean="0">
                              <a:latin typeface="Cambria Math" panose="02040503050406030204" pitchFamily="18" charset="0"/>
                            </a:rPr>
                            <m:t>𝑅𝑒𝑑</m:t>
                          </m:r>
                        </m:den>
                      </m:f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484" y="5340628"/>
                <a:ext cx="4462247" cy="11790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85395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9588DA8-065E-4F6F-8EFD-43104AB2E0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4285719-470E-454C-AF62-8323075F1F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9FE4EF-C4D8-49A0-B2FF-81D8DB7D8A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4" y="1410082"/>
            <a:ext cx="6858000" cy="4037836"/>
          </a:xfrm>
          <a:prstGeom prst="rect">
            <a:avLst/>
          </a:prstGeom>
          <a:gradFill>
            <a:gsLst>
              <a:gs pos="800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300840D-0A0B-4512-BACA-B439D5B9C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85" y="1420219"/>
            <a:ext cx="6857999" cy="4037839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alpha val="46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2B78728-A580-49A7-84F9-6EF6F583AD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767923" y="3588085"/>
            <a:ext cx="2501979" cy="4037841"/>
          </a:xfrm>
          <a:prstGeom prst="rect">
            <a:avLst/>
          </a:prstGeom>
          <a:gradFill>
            <a:gsLst>
              <a:gs pos="2000">
                <a:schemeClr val="accent1">
                  <a:alpha val="29000"/>
                </a:schemeClr>
              </a:gs>
              <a:gs pos="100000">
                <a:srgbClr val="000000">
                  <a:alpha val="30000"/>
                </a:srgbClr>
              </a:gs>
            </a:gsLst>
            <a:lin ang="7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38FAA1A1-D861-433F-88FA-1E9D6FD3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0635413">
            <a:off x="-501737" y="969718"/>
            <a:ext cx="3900357" cy="4178958"/>
          </a:xfrm>
          <a:custGeom>
            <a:avLst/>
            <a:gdLst>
              <a:gd name="connsiteX0" fmla="*/ 2432225 w 3900357"/>
              <a:gd name="connsiteY0" fmla="*/ 93939 h 4178958"/>
              <a:gd name="connsiteX1" fmla="*/ 3900357 w 3900357"/>
              <a:gd name="connsiteY1" fmla="*/ 2089479 h 4178958"/>
              <a:gd name="connsiteX2" fmla="*/ 1810878 w 3900357"/>
              <a:gd name="connsiteY2" fmla="*/ 4178958 h 4178958"/>
              <a:gd name="connsiteX3" fmla="*/ 78249 w 3900357"/>
              <a:gd name="connsiteY3" fmla="*/ 3257727 h 4178958"/>
              <a:gd name="connsiteX4" fmla="*/ 0 w 3900357"/>
              <a:gd name="connsiteY4" fmla="*/ 3128923 h 4178958"/>
              <a:gd name="connsiteX5" fmla="*/ 831324 w 3900357"/>
              <a:gd name="connsiteY5" fmla="*/ 244281 h 4178958"/>
              <a:gd name="connsiteX6" fmla="*/ 997559 w 3900357"/>
              <a:gd name="connsiteY6" fmla="*/ 164202 h 4178958"/>
              <a:gd name="connsiteX7" fmla="*/ 1810878 w 3900357"/>
              <a:gd name="connsiteY7" fmla="*/ 0 h 4178958"/>
              <a:gd name="connsiteX8" fmla="*/ 2432225 w 3900357"/>
              <a:gd name="connsiteY8" fmla="*/ 93939 h 4178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900357" h="4178958">
                <a:moveTo>
                  <a:pt x="2432225" y="93939"/>
                </a:moveTo>
                <a:cubicBezTo>
                  <a:pt x="3282786" y="358491"/>
                  <a:pt x="3900357" y="1151865"/>
                  <a:pt x="3900357" y="2089479"/>
                </a:cubicBezTo>
                <a:cubicBezTo>
                  <a:pt x="3900357" y="3243466"/>
                  <a:pt x="2964865" y="4178958"/>
                  <a:pt x="1810878" y="4178958"/>
                </a:cubicBezTo>
                <a:cubicBezTo>
                  <a:pt x="1089636" y="4178958"/>
                  <a:pt x="453744" y="3813531"/>
                  <a:pt x="78249" y="3257727"/>
                </a:cubicBezTo>
                <a:lnTo>
                  <a:pt x="0" y="3128923"/>
                </a:lnTo>
                <a:lnTo>
                  <a:pt x="831324" y="244281"/>
                </a:lnTo>
                <a:lnTo>
                  <a:pt x="997559" y="164202"/>
                </a:lnTo>
                <a:cubicBezTo>
                  <a:pt x="1247540" y="58468"/>
                  <a:pt x="1522381" y="0"/>
                  <a:pt x="1810878" y="0"/>
                </a:cubicBezTo>
                <a:cubicBezTo>
                  <a:pt x="2027251" y="0"/>
                  <a:pt x="2235942" y="32888"/>
                  <a:pt x="2432225" y="93939"/>
                </a:cubicBezTo>
                <a:close/>
              </a:path>
            </a:pathLst>
          </a:custGeom>
          <a:gradFill>
            <a:gsLst>
              <a:gs pos="29000">
                <a:srgbClr val="000000">
                  <a:alpha val="0"/>
                </a:srgbClr>
              </a:gs>
              <a:gs pos="100000">
                <a:schemeClr val="accent1">
                  <a:alpha val="43000"/>
                </a:schemeClr>
              </a:gs>
            </a:gsLst>
            <a:lin ang="1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D71EDA1-87BF-4D5D-AB79-F346FD1927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0093" y="1399943"/>
            <a:ext cx="6858003" cy="4037835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99000">
                <a:schemeClr val="accent1">
                  <a:lumMod val="60000"/>
                  <a:lumOff val="40000"/>
                  <a:alpha val="11000"/>
                </a:schemeClr>
              </a:gs>
            </a:gsLst>
            <a:lin ang="7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4CDBC7-47FE-B9ED-4F7F-7F4EA25C0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2" y="586855"/>
            <a:ext cx="3201366" cy="3387497"/>
          </a:xfrm>
        </p:spPr>
        <p:txBody>
          <a:bodyPr anchor="b">
            <a:normAutofit/>
          </a:bodyPr>
          <a:lstStyle/>
          <a:p>
            <a:pPr algn="r"/>
            <a:r>
              <a:rPr lang="en-US" sz="4000" dirty="0">
                <a:solidFill>
                  <a:srgbClr val="FFFFFF"/>
                </a:solidFill>
              </a:rPr>
              <a:t>Drone Use</a:t>
            </a:r>
          </a:p>
        </p:txBody>
      </p:sp>
      <p:pic>
        <p:nvPicPr>
          <p:cNvPr id="6" name="Picture 5" descr="A picture containing cement, stone&#10;&#10;Description automatically generated">
            <a:extLst>
              <a:ext uri="{FF2B5EF4-FFF2-40B4-BE49-F238E27FC236}">
                <a16:creationId xmlns:a16="http://schemas.microsoft.com/office/drawing/2014/main" id="{C22C4B73-10F7-DAB4-4C64-A763327BA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018" y="46305"/>
            <a:ext cx="2313132" cy="2151950"/>
          </a:xfrm>
          <a:prstGeom prst="rect">
            <a:avLst/>
          </a:prstGeom>
        </p:spPr>
      </p:pic>
      <p:pic>
        <p:nvPicPr>
          <p:cNvPr id="17" name="Picture 16" descr="A picture containing text, screenshot&#10;&#10;Description automatically generated">
            <a:extLst>
              <a:ext uri="{FF2B5EF4-FFF2-40B4-BE49-F238E27FC236}">
                <a16:creationId xmlns:a16="http://schemas.microsoft.com/office/drawing/2014/main" id="{ED40C593-CC57-F0EA-C42C-BC46C69D0F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793" y="36166"/>
            <a:ext cx="2434516" cy="216208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2429CBF-7B6A-B8A8-3122-00E41BAB50CC}"/>
              </a:ext>
            </a:extLst>
          </p:cNvPr>
          <p:cNvSpPr txBox="1"/>
          <p:nvPr/>
        </p:nvSpPr>
        <p:spPr>
          <a:xfrm>
            <a:off x="4393849" y="896774"/>
            <a:ext cx="19723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Stand Count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E235FF-A4D6-0520-2B24-C4791239A58E}"/>
              </a:ext>
            </a:extLst>
          </p:cNvPr>
          <p:cNvSpPr txBox="1"/>
          <p:nvPr/>
        </p:nvSpPr>
        <p:spPr>
          <a:xfrm>
            <a:off x="6530294" y="3268713"/>
            <a:ext cx="26325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Disease Pressure</a:t>
            </a:r>
          </a:p>
        </p:txBody>
      </p:sp>
      <p:pic>
        <p:nvPicPr>
          <p:cNvPr id="23" name="Picture 22" descr="A green leaf on a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2CC966D3-5725-4E1B-CECF-1E9083416621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9628589" y="2724364"/>
            <a:ext cx="2234300" cy="213513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94BC2AA7-A188-CE68-5DC4-983814A83319}"/>
              </a:ext>
            </a:extLst>
          </p:cNvPr>
          <p:cNvSpPr txBox="1"/>
          <p:nvPr/>
        </p:nvSpPr>
        <p:spPr>
          <a:xfrm>
            <a:off x="9463785" y="5669354"/>
            <a:ext cx="12819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Sprayer</a:t>
            </a:r>
          </a:p>
        </p:txBody>
      </p:sp>
      <p:pic>
        <p:nvPicPr>
          <p:cNvPr id="26" name="Picture 25" descr="A drone flying over grass&#10;&#10;Description automatically generated with low confidence">
            <a:extLst>
              <a:ext uri="{FF2B5EF4-FFF2-40B4-BE49-F238E27FC236}">
                <a16:creationId xmlns:a16="http://schemas.microsoft.com/office/drawing/2014/main" id="{75A166E7-9A95-FBD0-2AD9-024E3B3E4D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770" y="4527013"/>
            <a:ext cx="3702761" cy="228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70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026BED-DFB9-3EED-E350-96092669E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Micronutrients</a:t>
            </a:r>
          </a:p>
        </p:txBody>
      </p:sp>
      <p:pic>
        <p:nvPicPr>
          <p:cNvPr id="5" name="Content Placeholder 4" descr="A person in a field&#10;&#10;Description automatically generated with low confidence">
            <a:extLst>
              <a:ext uri="{FF2B5EF4-FFF2-40B4-BE49-F238E27FC236}">
                <a16:creationId xmlns:a16="http://schemas.microsoft.com/office/drawing/2014/main" id="{5B2B49FF-847E-A21E-7D99-4ABA7E21E8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38" y="1754319"/>
            <a:ext cx="3263503" cy="4351338"/>
          </a:xfrm>
        </p:spPr>
      </p:pic>
      <p:pic>
        <p:nvPicPr>
          <p:cNvPr id="7" name="Picture 6" descr="A picture containing cup, meal&#10;&#10;Description automatically generated">
            <a:extLst>
              <a:ext uri="{FF2B5EF4-FFF2-40B4-BE49-F238E27FC236}">
                <a16:creationId xmlns:a16="http://schemas.microsoft.com/office/drawing/2014/main" id="{F9C60E18-F9F0-DC02-E677-C6D54FB3640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73444" y="2298237"/>
            <a:ext cx="4351336" cy="32635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72EC97F-8AF7-478F-350B-E3F0E0AF45B4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0889" y="1754319"/>
            <a:ext cx="3099275" cy="4351338"/>
          </a:xfrm>
          <a:prstGeom prst="rect">
            <a:avLst/>
          </a:prstGeom>
        </p:spPr>
      </p:pic>
      <p:pic>
        <p:nvPicPr>
          <p:cNvPr id="4" name="Picture 3" descr="Graphical user interface&#10;&#10;Description automatically generated with low confidence">
            <a:extLst>
              <a:ext uri="{FF2B5EF4-FFF2-40B4-BE49-F238E27FC236}">
                <a16:creationId xmlns:a16="http://schemas.microsoft.com/office/drawing/2014/main" id="{36EEF8B4-D687-21F8-C8E1-04F3868332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6083" y="2738526"/>
            <a:ext cx="9307224" cy="224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1860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CB95732-565A-4D2C-A3AB-CC460C0D3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19B653C-798C-4333-8452-3DF3AE3C1D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FE50278-E2EC-42B2-A1F1-921DD3990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305994" y="-5310547"/>
            <a:ext cx="1580014" cy="12192002"/>
          </a:xfrm>
          <a:prstGeom prst="rect">
            <a:avLst/>
          </a:prstGeom>
          <a:gradFill>
            <a:gsLst>
              <a:gs pos="19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236153F-0DB4-40DD-87C6-B40C1B7E2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25434" y="0"/>
            <a:ext cx="4303422" cy="1575461"/>
          </a:xfrm>
          <a:prstGeom prst="rect">
            <a:avLst/>
          </a:prstGeom>
          <a:gradFill>
            <a:gsLst>
              <a:gs pos="0">
                <a:schemeClr val="accent1">
                  <a:alpha val="72000"/>
                </a:schemeClr>
              </a:gs>
              <a:gs pos="74000">
                <a:schemeClr val="accent1">
                  <a:lumMod val="50000"/>
                  <a:alpha val="0"/>
                </a:scheme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A58BB4-1453-862E-F328-76DC0F2AF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9715" y="288404"/>
            <a:ext cx="7170656" cy="97744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Vigor</a:t>
            </a:r>
          </a:p>
        </p:txBody>
      </p:sp>
      <p:pic>
        <p:nvPicPr>
          <p:cNvPr id="7" name="Picture 6" descr="A picture containing text, grass, stone&#10;&#10;Description automatically generated">
            <a:extLst>
              <a:ext uri="{FF2B5EF4-FFF2-40B4-BE49-F238E27FC236}">
                <a16:creationId xmlns:a16="http://schemas.microsoft.com/office/drawing/2014/main" id="{9197F54B-4A4E-94FD-AC2C-221BDE4DC7DC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79" y="3001969"/>
            <a:ext cx="3238707" cy="2429030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D558D4C3-D926-6E90-C829-F5B3CCD33B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240" y="3151576"/>
            <a:ext cx="3238707" cy="2116698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DE0D460-46A4-545B-6385-76CFB00106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448570" y="2221347"/>
            <a:ext cx="3421801" cy="186045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0141" y="4255874"/>
            <a:ext cx="3490229" cy="245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536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13059</TotalTime>
  <Words>234</Words>
  <Application>Microsoft Office PowerPoint</Application>
  <PresentationFormat>Widescreen</PresentationFormat>
  <Paragraphs>83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Office Theme</vt:lpstr>
      <vt:lpstr>AI in Agriculture: Let's write a modern thesis!</vt:lpstr>
      <vt:lpstr>Why?</vt:lpstr>
      <vt:lpstr>Traditional</vt:lpstr>
      <vt:lpstr>AI way!</vt:lpstr>
      <vt:lpstr>Data Acquisition </vt:lpstr>
      <vt:lpstr>Normalized Difference Vegetation Index (NDVI)</vt:lpstr>
      <vt:lpstr>Drone Use</vt:lpstr>
      <vt:lpstr>Micronutrients</vt:lpstr>
      <vt:lpstr>Vigor</vt:lpstr>
      <vt:lpstr>Growing Degree Days</vt:lpstr>
      <vt:lpstr>Weather Data Extensions</vt:lpstr>
      <vt:lpstr>Growth Models</vt:lpstr>
      <vt:lpstr>Growth Models and ML</vt:lpstr>
      <vt:lpstr>Soil Survey Geographic database (Ssurgo)</vt:lpstr>
      <vt:lpstr>Data Combination</vt:lpstr>
      <vt:lpstr>Random Forest</vt:lpstr>
      <vt:lpstr>Neural Network idea</vt:lpstr>
      <vt:lpstr>Optimization</vt:lpstr>
      <vt:lpstr>Algorithms</vt:lpstr>
      <vt:lpstr>Comparison Flow-chart</vt:lpstr>
      <vt:lpstr>Skills Needed (soft)</vt:lpstr>
      <vt:lpstr>Skills Needed (hard?)</vt:lpstr>
      <vt:lpstr>Thank You!</vt:lpstr>
      <vt:lpstr>Contact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Gentimis, Thanos</dc:creator>
  <cp:lastModifiedBy>Gentimis, Thanos</cp:lastModifiedBy>
  <cp:revision>28</cp:revision>
  <dcterms:created xsi:type="dcterms:W3CDTF">2023-04-05T18:50:47Z</dcterms:created>
  <dcterms:modified xsi:type="dcterms:W3CDTF">2023-04-16T23:11:20Z</dcterms:modified>
</cp:coreProperties>
</file>